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17"/>
  </p:notesMasterIdLst>
  <p:sldIdLst>
    <p:sldId id="257" r:id="rId5"/>
    <p:sldId id="261" r:id="rId6"/>
    <p:sldId id="272" r:id="rId7"/>
    <p:sldId id="275" r:id="rId8"/>
    <p:sldId id="276" r:id="rId9"/>
    <p:sldId id="278" r:id="rId10"/>
    <p:sldId id="279" r:id="rId11"/>
    <p:sldId id="280" r:id="rId12"/>
    <p:sldId id="281" r:id="rId13"/>
    <p:sldId id="282" r:id="rId14"/>
    <p:sldId id="283"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87"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North" userId="52e2d7fe0a4c5456" providerId="LiveId" clId="{1C4224D2-E708-4005-B97E-A05E238B1302}"/>
    <pc:docChg chg="delSld">
      <pc:chgData name="Sally North" userId="52e2d7fe0a4c5456" providerId="LiveId" clId="{1C4224D2-E708-4005-B97E-A05E238B1302}" dt="2021-04-09T14:40:31.557" v="2" actId="2696"/>
      <pc:docMkLst>
        <pc:docMk/>
      </pc:docMkLst>
      <pc:sldChg chg="del">
        <pc:chgData name="Sally North" userId="52e2d7fe0a4c5456" providerId="LiveId" clId="{1C4224D2-E708-4005-B97E-A05E238B1302}" dt="2021-04-09T14:40:04.850" v="0" actId="47"/>
        <pc:sldMkLst>
          <pc:docMk/>
          <pc:sldMk cId="3110626934" sldId="262"/>
        </pc:sldMkLst>
      </pc:sldChg>
      <pc:sldChg chg="del">
        <pc:chgData name="Sally North" userId="52e2d7fe0a4c5456" providerId="LiveId" clId="{1C4224D2-E708-4005-B97E-A05E238B1302}" dt="2021-04-09T14:40:04.850" v="0" actId="47"/>
        <pc:sldMkLst>
          <pc:docMk/>
          <pc:sldMk cId="3788351639" sldId="263"/>
        </pc:sldMkLst>
      </pc:sldChg>
      <pc:sldChg chg="del">
        <pc:chgData name="Sally North" userId="52e2d7fe0a4c5456" providerId="LiveId" clId="{1C4224D2-E708-4005-B97E-A05E238B1302}" dt="2021-04-09T14:40:04.850" v="0" actId="47"/>
        <pc:sldMkLst>
          <pc:docMk/>
          <pc:sldMk cId="761134644" sldId="264"/>
        </pc:sldMkLst>
      </pc:sldChg>
      <pc:sldChg chg="del">
        <pc:chgData name="Sally North" userId="52e2d7fe0a4c5456" providerId="LiveId" clId="{1C4224D2-E708-4005-B97E-A05E238B1302}" dt="2021-04-09T14:40:04.850" v="0" actId="47"/>
        <pc:sldMkLst>
          <pc:docMk/>
          <pc:sldMk cId="3180016673" sldId="265"/>
        </pc:sldMkLst>
      </pc:sldChg>
      <pc:sldChg chg="del">
        <pc:chgData name="Sally North" userId="52e2d7fe0a4c5456" providerId="LiveId" clId="{1C4224D2-E708-4005-B97E-A05E238B1302}" dt="2021-04-09T14:40:04.850" v="0" actId="47"/>
        <pc:sldMkLst>
          <pc:docMk/>
          <pc:sldMk cId="319455814" sldId="266"/>
        </pc:sldMkLst>
      </pc:sldChg>
      <pc:sldChg chg="del">
        <pc:chgData name="Sally North" userId="52e2d7fe0a4c5456" providerId="LiveId" clId="{1C4224D2-E708-4005-B97E-A05E238B1302}" dt="2021-04-09T14:40:04.850" v="0" actId="47"/>
        <pc:sldMkLst>
          <pc:docMk/>
          <pc:sldMk cId="50757276" sldId="267"/>
        </pc:sldMkLst>
      </pc:sldChg>
      <pc:sldChg chg="del">
        <pc:chgData name="Sally North" userId="52e2d7fe0a4c5456" providerId="LiveId" clId="{1C4224D2-E708-4005-B97E-A05E238B1302}" dt="2021-04-09T14:40:04.850" v="0" actId="47"/>
        <pc:sldMkLst>
          <pc:docMk/>
          <pc:sldMk cId="3421650936" sldId="268"/>
        </pc:sldMkLst>
      </pc:sldChg>
      <pc:sldChg chg="del">
        <pc:chgData name="Sally North" userId="52e2d7fe0a4c5456" providerId="LiveId" clId="{1C4224D2-E708-4005-B97E-A05E238B1302}" dt="2021-04-09T14:40:04.850" v="0" actId="47"/>
        <pc:sldMkLst>
          <pc:docMk/>
          <pc:sldMk cId="737066346" sldId="269"/>
        </pc:sldMkLst>
      </pc:sldChg>
      <pc:sldChg chg="del">
        <pc:chgData name="Sally North" userId="52e2d7fe0a4c5456" providerId="LiveId" clId="{1C4224D2-E708-4005-B97E-A05E238B1302}" dt="2021-04-09T14:40:04.850" v="0" actId="47"/>
        <pc:sldMkLst>
          <pc:docMk/>
          <pc:sldMk cId="673060798" sldId="270"/>
        </pc:sldMkLst>
      </pc:sldChg>
      <pc:sldChg chg="del">
        <pc:chgData name="Sally North" userId="52e2d7fe0a4c5456" providerId="LiveId" clId="{1C4224D2-E708-4005-B97E-A05E238B1302}" dt="2021-04-09T14:40:04.850" v="0" actId="47"/>
        <pc:sldMkLst>
          <pc:docMk/>
          <pc:sldMk cId="679324127" sldId="271"/>
        </pc:sldMkLst>
      </pc:sldChg>
      <pc:sldChg chg="del">
        <pc:chgData name="Sally North" userId="52e2d7fe0a4c5456" providerId="LiveId" clId="{1C4224D2-E708-4005-B97E-A05E238B1302}" dt="2021-04-09T14:40:04.850" v="0" actId="47"/>
        <pc:sldMkLst>
          <pc:docMk/>
          <pc:sldMk cId="1277620888" sldId="273"/>
        </pc:sldMkLst>
      </pc:sldChg>
      <pc:sldChg chg="del">
        <pc:chgData name="Sally North" userId="52e2d7fe0a4c5456" providerId="LiveId" clId="{1C4224D2-E708-4005-B97E-A05E238B1302}" dt="2021-04-09T14:40:04.850" v="0" actId="47"/>
        <pc:sldMkLst>
          <pc:docMk/>
          <pc:sldMk cId="2747125377" sldId="274"/>
        </pc:sldMkLst>
      </pc:sldChg>
      <pc:sldChg chg="del">
        <pc:chgData name="Sally North" userId="52e2d7fe0a4c5456" providerId="LiveId" clId="{1C4224D2-E708-4005-B97E-A05E238B1302}" dt="2021-04-09T14:40:31.557" v="2" actId="2696"/>
        <pc:sldMkLst>
          <pc:docMk/>
          <pc:sldMk cId="2234287798" sldId="277"/>
        </pc:sldMkLst>
      </pc:sldChg>
      <pc:sldChg chg="del">
        <pc:chgData name="Sally North" userId="52e2d7fe0a4c5456" providerId="LiveId" clId="{1C4224D2-E708-4005-B97E-A05E238B1302}" dt="2021-04-09T14:40:16.771" v="1" actId="47"/>
        <pc:sldMkLst>
          <pc:docMk/>
          <pc:sldMk cId="1052782299" sldId="286"/>
        </pc:sldMkLst>
      </pc:sldChg>
      <pc:sldChg chg="del">
        <pc:chgData name="Sally North" userId="52e2d7fe0a4c5456" providerId="LiveId" clId="{1C4224D2-E708-4005-B97E-A05E238B1302}" dt="2021-04-09T14:40:16.771" v="1" actId="47"/>
        <pc:sldMkLst>
          <pc:docMk/>
          <pc:sldMk cId="1383452453" sldId="287"/>
        </pc:sldMkLst>
      </pc:sldChg>
      <pc:sldChg chg="del">
        <pc:chgData name="Sally North" userId="52e2d7fe0a4c5456" providerId="LiveId" clId="{1C4224D2-E708-4005-B97E-A05E238B1302}" dt="2021-04-09T14:40:16.771" v="1" actId="47"/>
        <pc:sldMkLst>
          <pc:docMk/>
          <pc:sldMk cId="1206833506" sldId="289"/>
        </pc:sldMkLst>
      </pc:sldChg>
      <pc:sldChg chg="del">
        <pc:chgData name="Sally North" userId="52e2d7fe0a4c5456" providerId="LiveId" clId="{1C4224D2-E708-4005-B97E-A05E238B1302}" dt="2021-04-09T14:40:16.771" v="1" actId="47"/>
        <pc:sldMkLst>
          <pc:docMk/>
          <pc:sldMk cId="2548120705" sldId="290"/>
        </pc:sldMkLst>
      </pc:sldChg>
      <pc:sldChg chg="del">
        <pc:chgData name="Sally North" userId="52e2d7fe0a4c5456" providerId="LiveId" clId="{1C4224D2-E708-4005-B97E-A05E238B1302}" dt="2021-04-09T14:40:16.771" v="1" actId="47"/>
        <pc:sldMkLst>
          <pc:docMk/>
          <pc:sldMk cId="3347911059" sldId="291"/>
        </pc:sldMkLst>
      </pc:sldChg>
      <pc:sldChg chg="del">
        <pc:chgData name="Sally North" userId="52e2d7fe0a4c5456" providerId="LiveId" clId="{1C4224D2-E708-4005-B97E-A05E238B1302}" dt="2021-04-09T14:40:16.771" v="1" actId="47"/>
        <pc:sldMkLst>
          <pc:docMk/>
          <pc:sldMk cId="3552281367" sldId="292"/>
        </pc:sldMkLst>
      </pc:sldChg>
      <pc:sldChg chg="del">
        <pc:chgData name="Sally North" userId="52e2d7fe0a4c5456" providerId="LiveId" clId="{1C4224D2-E708-4005-B97E-A05E238B1302}" dt="2021-04-09T14:40:16.771" v="1" actId="47"/>
        <pc:sldMkLst>
          <pc:docMk/>
          <pc:sldMk cId="3871623653" sldId="293"/>
        </pc:sldMkLst>
      </pc:sldChg>
      <pc:sldChg chg="del">
        <pc:chgData name="Sally North" userId="52e2d7fe0a4c5456" providerId="LiveId" clId="{1C4224D2-E708-4005-B97E-A05E238B1302}" dt="2021-04-09T14:40:16.771" v="1" actId="47"/>
        <pc:sldMkLst>
          <pc:docMk/>
          <pc:sldMk cId="819412869" sldId="294"/>
        </pc:sldMkLst>
      </pc:sldChg>
      <pc:sldChg chg="del">
        <pc:chgData name="Sally North" userId="52e2d7fe0a4c5456" providerId="LiveId" clId="{1C4224D2-E708-4005-B97E-A05E238B1302}" dt="2021-04-09T14:40:16.771" v="1" actId="47"/>
        <pc:sldMkLst>
          <pc:docMk/>
          <pc:sldMk cId="2230478582" sldId="295"/>
        </pc:sldMkLst>
      </pc:sldChg>
      <pc:sldChg chg="del">
        <pc:chgData name="Sally North" userId="52e2d7fe0a4c5456" providerId="LiveId" clId="{1C4224D2-E708-4005-B97E-A05E238B1302}" dt="2021-04-09T14:40:16.771" v="1" actId="47"/>
        <pc:sldMkLst>
          <pc:docMk/>
          <pc:sldMk cId="808100279" sldId="296"/>
        </pc:sldMkLst>
      </pc:sldChg>
      <pc:sldChg chg="del">
        <pc:chgData name="Sally North" userId="52e2d7fe0a4c5456" providerId="LiveId" clId="{1C4224D2-E708-4005-B97E-A05E238B1302}" dt="2021-04-09T14:40:16.771" v="1" actId="47"/>
        <pc:sldMkLst>
          <pc:docMk/>
          <pc:sldMk cId="3076249660" sldId="297"/>
        </pc:sldMkLst>
      </pc:sldChg>
      <pc:sldChg chg="del">
        <pc:chgData name="Sally North" userId="52e2d7fe0a4c5456" providerId="LiveId" clId="{1C4224D2-E708-4005-B97E-A05E238B1302}" dt="2021-04-09T14:40:16.771" v="1" actId="47"/>
        <pc:sldMkLst>
          <pc:docMk/>
          <pc:sldMk cId="3811264205" sldId="298"/>
        </pc:sldMkLst>
      </pc:sldChg>
      <pc:sldChg chg="del">
        <pc:chgData name="Sally North" userId="52e2d7fe0a4c5456" providerId="LiveId" clId="{1C4224D2-E708-4005-B97E-A05E238B1302}" dt="2021-04-09T14:40:16.771" v="1" actId="47"/>
        <pc:sldMkLst>
          <pc:docMk/>
          <pc:sldMk cId="1338137425" sldId="299"/>
        </pc:sldMkLst>
      </pc:sldChg>
      <pc:sldChg chg="del">
        <pc:chgData name="Sally North" userId="52e2d7fe0a4c5456" providerId="LiveId" clId="{1C4224D2-E708-4005-B97E-A05E238B1302}" dt="2021-04-09T14:40:16.771" v="1" actId="47"/>
        <pc:sldMkLst>
          <pc:docMk/>
          <pc:sldMk cId="1337469714" sldId="300"/>
        </pc:sldMkLst>
      </pc:sldChg>
      <pc:sldChg chg="del">
        <pc:chgData name="Sally North" userId="52e2d7fe0a4c5456" providerId="LiveId" clId="{1C4224D2-E708-4005-B97E-A05E238B1302}" dt="2021-04-09T14:40:16.771" v="1" actId="47"/>
        <pc:sldMkLst>
          <pc:docMk/>
          <pc:sldMk cId="4082867018" sldId="301"/>
        </pc:sldMkLst>
      </pc:sldChg>
      <pc:sldChg chg="del">
        <pc:chgData name="Sally North" userId="52e2d7fe0a4c5456" providerId="LiveId" clId="{1C4224D2-E708-4005-B97E-A05E238B1302}" dt="2021-04-09T14:40:16.771" v="1" actId="47"/>
        <pc:sldMkLst>
          <pc:docMk/>
          <pc:sldMk cId="3667073053" sldId="302"/>
        </pc:sldMkLst>
      </pc:sldChg>
      <pc:sldChg chg="del">
        <pc:chgData name="Sally North" userId="52e2d7fe0a4c5456" providerId="LiveId" clId="{1C4224D2-E708-4005-B97E-A05E238B1302}" dt="2021-04-09T14:40:16.771" v="1" actId="47"/>
        <pc:sldMkLst>
          <pc:docMk/>
          <pc:sldMk cId="824799615" sldId="303"/>
        </pc:sldMkLst>
      </pc:sldChg>
      <pc:sldChg chg="del">
        <pc:chgData name="Sally North" userId="52e2d7fe0a4c5456" providerId="LiveId" clId="{1C4224D2-E708-4005-B97E-A05E238B1302}" dt="2021-04-09T14:40:16.771" v="1" actId="47"/>
        <pc:sldMkLst>
          <pc:docMk/>
          <pc:sldMk cId="3017860830" sldId="304"/>
        </pc:sldMkLst>
      </pc:sldChg>
      <pc:sldChg chg="del">
        <pc:chgData name="Sally North" userId="52e2d7fe0a4c5456" providerId="LiveId" clId="{1C4224D2-E708-4005-B97E-A05E238B1302}" dt="2021-04-09T14:40:16.771" v="1" actId="47"/>
        <pc:sldMkLst>
          <pc:docMk/>
          <pc:sldMk cId="3323368001" sldId="305"/>
        </pc:sldMkLst>
      </pc:sldChg>
      <pc:sldChg chg="del">
        <pc:chgData name="Sally North" userId="52e2d7fe0a4c5456" providerId="LiveId" clId="{1C4224D2-E708-4005-B97E-A05E238B1302}" dt="2021-04-09T14:40:16.771" v="1" actId="47"/>
        <pc:sldMkLst>
          <pc:docMk/>
          <pc:sldMk cId="2691005875" sldId="306"/>
        </pc:sldMkLst>
      </pc:sldChg>
      <pc:sldChg chg="del">
        <pc:chgData name="Sally North" userId="52e2d7fe0a4c5456" providerId="LiveId" clId="{1C4224D2-E708-4005-B97E-A05E238B1302}" dt="2021-04-09T14:40:16.771" v="1" actId="47"/>
        <pc:sldMkLst>
          <pc:docMk/>
          <pc:sldMk cId="3267672151" sldId="307"/>
        </pc:sldMkLst>
      </pc:sldChg>
      <pc:sldChg chg="del">
        <pc:chgData name="Sally North" userId="52e2d7fe0a4c5456" providerId="LiveId" clId="{1C4224D2-E708-4005-B97E-A05E238B1302}" dt="2021-04-09T14:40:16.771" v="1" actId="47"/>
        <pc:sldMkLst>
          <pc:docMk/>
          <pc:sldMk cId="510098685" sldId="308"/>
        </pc:sldMkLst>
      </pc:sldChg>
      <pc:sldChg chg="del">
        <pc:chgData name="Sally North" userId="52e2d7fe0a4c5456" providerId="LiveId" clId="{1C4224D2-E708-4005-B97E-A05E238B1302}" dt="2021-04-09T14:40:16.771" v="1" actId="47"/>
        <pc:sldMkLst>
          <pc:docMk/>
          <pc:sldMk cId="3390097740" sldId="309"/>
        </pc:sldMkLst>
      </pc:sldChg>
      <pc:sldChg chg="del">
        <pc:chgData name="Sally North" userId="52e2d7fe0a4c5456" providerId="LiveId" clId="{1C4224D2-E708-4005-B97E-A05E238B1302}" dt="2021-04-09T14:40:16.771" v="1" actId="47"/>
        <pc:sldMkLst>
          <pc:docMk/>
          <pc:sldMk cId="3303968471" sldId="310"/>
        </pc:sldMkLst>
      </pc:sldChg>
      <pc:sldChg chg="del">
        <pc:chgData name="Sally North" userId="52e2d7fe0a4c5456" providerId="LiveId" clId="{1C4224D2-E708-4005-B97E-A05E238B1302}" dt="2021-04-09T14:40:16.771" v="1" actId="47"/>
        <pc:sldMkLst>
          <pc:docMk/>
          <pc:sldMk cId="1847677192" sldId="311"/>
        </pc:sldMkLst>
      </pc:sldChg>
      <pc:sldChg chg="del">
        <pc:chgData name="Sally North" userId="52e2d7fe0a4c5456" providerId="LiveId" clId="{1C4224D2-E708-4005-B97E-A05E238B1302}" dt="2021-04-09T14:40:16.771" v="1" actId="47"/>
        <pc:sldMkLst>
          <pc:docMk/>
          <pc:sldMk cId="3318688451" sldId="312"/>
        </pc:sldMkLst>
      </pc:sldChg>
      <pc:sldChg chg="del">
        <pc:chgData name="Sally North" userId="52e2d7fe0a4c5456" providerId="LiveId" clId="{1C4224D2-E708-4005-B97E-A05E238B1302}" dt="2021-04-09T14:40:16.771" v="1" actId="47"/>
        <pc:sldMkLst>
          <pc:docMk/>
          <pc:sldMk cId="1082797352" sldId="313"/>
        </pc:sldMkLst>
      </pc:sldChg>
      <pc:sldChg chg="del">
        <pc:chgData name="Sally North" userId="52e2d7fe0a4c5456" providerId="LiveId" clId="{1C4224D2-E708-4005-B97E-A05E238B1302}" dt="2021-04-09T14:40:16.771" v="1" actId="47"/>
        <pc:sldMkLst>
          <pc:docMk/>
          <pc:sldMk cId="1234430658" sldId="314"/>
        </pc:sldMkLst>
      </pc:sldChg>
      <pc:sldChg chg="del">
        <pc:chgData name="Sally North" userId="52e2d7fe0a4c5456" providerId="LiveId" clId="{1C4224D2-E708-4005-B97E-A05E238B1302}" dt="2021-04-09T14:40:16.771" v="1" actId="47"/>
        <pc:sldMkLst>
          <pc:docMk/>
          <pc:sldMk cId="936137862" sldId="315"/>
        </pc:sldMkLst>
      </pc:sldChg>
      <pc:sldChg chg="del">
        <pc:chgData name="Sally North" userId="52e2d7fe0a4c5456" providerId="LiveId" clId="{1C4224D2-E708-4005-B97E-A05E238B1302}" dt="2021-04-09T14:40:16.771" v="1" actId="47"/>
        <pc:sldMkLst>
          <pc:docMk/>
          <pc:sldMk cId="3851017874" sldId="316"/>
        </pc:sldMkLst>
      </pc:sldChg>
      <pc:sldChg chg="del">
        <pc:chgData name="Sally North" userId="52e2d7fe0a4c5456" providerId="LiveId" clId="{1C4224D2-E708-4005-B97E-A05E238B1302}" dt="2021-04-09T14:40:16.771" v="1" actId="47"/>
        <pc:sldMkLst>
          <pc:docMk/>
          <pc:sldMk cId="425280509" sldId="317"/>
        </pc:sldMkLst>
      </pc:sldChg>
      <pc:sldChg chg="del">
        <pc:chgData name="Sally North" userId="52e2d7fe0a4c5456" providerId="LiveId" clId="{1C4224D2-E708-4005-B97E-A05E238B1302}" dt="2021-04-09T14:40:16.771" v="1" actId="47"/>
        <pc:sldMkLst>
          <pc:docMk/>
          <pc:sldMk cId="2855575225" sldId="318"/>
        </pc:sldMkLst>
      </pc:sldChg>
      <pc:sldChg chg="del">
        <pc:chgData name="Sally North" userId="52e2d7fe0a4c5456" providerId="LiveId" clId="{1C4224D2-E708-4005-B97E-A05E238B1302}" dt="2021-04-09T14:40:16.771" v="1" actId="47"/>
        <pc:sldMkLst>
          <pc:docMk/>
          <pc:sldMk cId="1738943784" sldId="319"/>
        </pc:sldMkLst>
      </pc:sldChg>
      <pc:sldChg chg="del">
        <pc:chgData name="Sally North" userId="52e2d7fe0a4c5456" providerId="LiveId" clId="{1C4224D2-E708-4005-B97E-A05E238B1302}" dt="2021-04-09T14:40:16.771" v="1" actId="47"/>
        <pc:sldMkLst>
          <pc:docMk/>
          <pc:sldMk cId="2461097148" sldId="320"/>
        </pc:sldMkLst>
      </pc:sldChg>
      <pc:sldChg chg="del">
        <pc:chgData name="Sally North" userId="52e2d7fe0a4c5456" providerId="LiveId" clId="{1C4224D2-E708-4005-B97E-A05E238B1302}" dt="2021-04-09T14:40:16.771" v="1" actId="47"/>
        <pc:sldMkLst>
          <pc:docMk/>
          <pc:sldMk cId="3991393115" sldId="321"/>
        </pc:sldMkLst>
      </pc:sldChg>
      <pc:sldChg chg="del">
        <pc:chgData name="Sally North" userId="52e2d7fe0a4c5456" providerId="LiveId" clId="{1C4224D2-E708-4005-B97E-A05E238B1302}" dt="2021-04-09T14:40:16.771" v="1" actId="47"/>
        <pc:sldMkLst>
          <pc:docMk/>
          <pc:sldMk cId="3835991803" sldId="322"/>
        </pc:sldMkLst>
      </pc:sldChg>
      <pc:sldChg chg="del">
        <pc:chgData name="Sally North" userId="52e2d7fe0a4c5456" providerId="LiveId" clId="{1C4224D2-E708-4005-B97E-A05E238B1302}" dt="2021-04-09T14:40:16.771" v="1" actId="47"/>
        <pc:sldMkLst>
          <pc:docMk/>
          <pc:sldMk cId="2820348374" sldId="323"/>
        </pc:sldMkLst>
      </pc:sldChg>
      <pc:sldChg chg="del">
        <pc:chgData name="Sally North" userId="52e2d7fe0a4c5456" providerId="LiveId" clId="{1C4224D2-E708-4005-B97E-A05E238B1302}" dt="2021-04-09T14:40:16.771" v="1" actId="47"/>
        <pc:sldMkLst>
          <pc:docMk/>
          <pc:sldMk cId="1323835501" sldId="324"/>
        </pc:sldMkLst>
      </pc:sldChg>
      <pc:sldChg chg="del">
        <pc:chgData name="Sally North" userId="52e2d7fe0a4c5456" providerId="LiveId" clId="{1C4224D2-E708-4005-B97E-A05E238B1302}" dt="2021-04-09T14:40:16.771" v="1" actId="47"/>
        <pc:sldMkLst>
          <pc:docMk/>
          <pc:sldMk cId="3709424529" sldId="325"/>
        </pc:sldMkLst>
      </pc:sldChg>
      <pc:sldChg chg="del">
        <pc:chgData name="Sally North" userId="52e2d7fe0a4c5456" providerId="LiveId" clId="{1C4224D2-E708-4005-B97E-A05E238B1302}" dt="2021-04-09T14:40:16.771" v="1" actId="47"/>
        <pc:sldMkLst>
          <pc:docMk/>
          <pc:sldMk cId="109164189" sldId="326"/>
        </pc:sldMkLst>
      </pc:sldChg>
      <pc:sldChg chg="del">
        <pc:chgData name="Sally North" userId="52e2d7fe0a4c5456" providerId="LiveId" clId="{1C4224D2-E708-4005-B97E-A05E238B1302}" dt="2021-04-09T14:40:16.771" v="1" actId="47"/>
        <pc:sldMkLst>
          <pc:docMk/>
          <pc:sldMk cId="3394841945" sldId="327"/>
        </pc:sldMkLst>
      </pc:sldChg>
      <pc:sldChg chg="del">
        <pc:chgData name="Sally North" userId="52e2d7fe0a4c5456" providerId="LiveId" clId="{1C4224D2-E708-4005-B97E-A05E238B1302}" dt="2021-04-09T14:40:16.771" v="1" actId="47"/>
        <pc:sldMkLst>
          <pc:docMk/>
          <pc:sldMk cId="1004566940" sldId="328"/>
        </pc:sldMkLst>
      </pc:sldChg>
      <pc:sldChg chg="del">
        <pc:chgData name="Sally North" userId="52e2d7fe0a4c5456" providerId="LiveId" clId="{1C4224D2-E708-4005-B97E-A05E238B1302}" dt="2021-04-09T14:40:16.771" v="1" actId="47"/>
        <pc:sldMkLst>
          <pc:docMk/>
          <pc:sldMk cId="2476966367" sldId="329"/>
        </pc:sldMkLst>
      </pc:sldChg>
      <pc:sldChg chg="del">
        <pc:chgData name="Sally North" userId="52e2d7fe0a4c5456" providerId="LiveId" clId="{1C4224D2-E708-4005-B97E-A05E238B1302}" dt="2021-04-09T14:40:16.771" v="1" actId="47"/>
        <pc:sldMkLst>
          <pc:docMk/>
          <pc:sldMk cId="3783224924" sldId="330"/>
        </pc:sldMkLst>
      </pc:sldChg>
      <pc:sldChg chg="del">
        <pc:chgData name="Sally North" userId="52e2d7fe0a4c5456" providerId="LiveId" clId="{1C4224D2-E708-4005-B97E-A05E238B1302}" dt="2021-04-09T14:40:16.771" v="1" actId="47"/>
        <pc:sldMkLst>
          <pc:docMk/>
          <pc:sldMk cId="2540666768" sldId="331"/>
        </pc:sldMkLst>
      </pc:sldChg>
      <pc:sldChg chg="del">
        <pc:chgData name="Sally North" userId="52e2d7fe0a4c5456" providerId="LiveId" clId="{1C4224D2-E708-4005-B97E-A05E238B1302}" dt="2021-04-09T14:40:16.771" v="1" actId="47"/>
        <pc:sldMkLst>
          <pc:docMk/>
          <pc:sldMk cId="3061329837" sldId="332"/>
        </pc:sldMkLst>
      </pc:sldChg>
      <pc:sldChg chg="del">
        <pc:chgData name="Sally North" userId="52e2d7fe0a4c5456" providerId="LiveId" clId="{1C4224D2-E708-4005-B97E-A05E238B1302}" dt="2021-04-09T14:40:16.771" v="1" actId="47"/>
        <pc:sldMkLst>
          <pc:docMk/>
          <pc:sldMk cId="97360719" sldId="333"/>
        </pc:sldMkLst>
      </pc:sldChg>
      <pc:sldChg chg="del">
        <pc:chgData name="Sally North" userId="52e2d7fe0a4c5456" providerId="LiveId" clId="{1C4224D2-E708-4005-B97E-A05E238B1302}" dt="2021-04-09T14:40:16.771" v="1" actId="47"/>
        <pc:sldMkLst>
          <pc:docMk/>
          <pc:sldMk cId="2604218856" sldId="334"/>
        </pc:sldMkLst>
      </pc:sldChg>
      <pc:sldChg chg="del">
        <pc:chgData name="Sally North" userId="52e2d7fe0a4c5456" providerId="LiveId" clId="{1C4224D2-E708-4005-B97E-A05E238B1302}" dt="2021-04-09T14:40:16.771" v="1" actId="47"/>
        <pc:sldMkLst>
          <pc:docMk/>
          <pc:sldMk cId="3466182541" sldId="335"/>
        </pc:sldMkLst>
      </pc:sldChg>
      <pc:sldChg chg="del">
        <pc:chgData name="Sally North" userId="52e2d7fe0a4c5456" providerId="LiveId" clId="{1C4224D2-E708-4005-B97E-A05E238B1302}" dt="2021-04-09T14:40:16.771" v="1" actId="47"/>
        <pc:sldMkLst>
          <pc:docMk/>
          <pc:sldMk cId="2491089381" sldId="336"/>
        </pc:sldMkLst>
      </pc:sldChg>
      <pc:sldChg chg="del">
        <pc:chgData name="Sally North" userId="52e2d7fe0a4c5456" providerId="LiveId" clId="{1C4224D2-E708-4005-B97E-A05E238B1302}" dt="2021-04-09T14:40:16.771" v="1" actId="47"/>
        <pc:sldMkLst>
          <pc:docMk/>
          <pc:sldMk cId="882428728" sldId="337"/>
        </pc:sldMkLst>
      </pc:sldChg>
      <pc:sldChg chg="del">
        <pc:chgData name="Sally North" userId="52e2d7fe0a4c5456" providerId="LiveId" clId="{1C4224D2-E708-4005-B97E-A05E238B1302}" dt="2021-04-09T14:40:16.771" v="1" actId="47"/>
        <pc:sldMkLst>
          <pc:docMk/>
          <pc:sldMk cId="1747552027" sldId="338"/>
        </pc:sldMkLst>
      </pc:sldChg>
      <pc:sldChg chg="del">
        <pc:chgData name="Sally North" userId="52e2d7fe0a4c5456" providerId="LiveId" clId="{1C4224D2-E708-4005-B97E-A05E238B1302}" dt="2021-04-09T14:40:16.771" v="1" actId="47"/>
        <pc:sldMkLst>
          <pc:docMk/>
          <pc:sldMk cId="3647823856" sldId="339"/>
        </pc:sldMkLst>
      </pc:sldChg>
      <pc:sldChg chg="del">
        <pc:chgData name="Sally North" userId="52e2d7fe0a4c5456" providerId="LiveId" clId="{1C4224D2-E708-4005-B97E-A05E238B1302}" dt="2021-04-09T14:40:16.771" v="1" actId="47"/>
        <pc:sldMkLst>
          <pc:docMk/>
          <pc:sldMk cId="3747936892" sldId="340"/>
        </pc:sldMkLst>
      </pc:sldChg>
      <pc:sldChg chg="del">
        <pc:chgData name="Sally North" userId="52e2d7fe0a4c5456" providerId="LiveId" clId="{1C4224D2-E708-4005-B97E-A05E238B1302}" dt="2021-04-09T14:40:16.771" v="1" actId="47"/>
        <pc:sldMkLst>
          <pc:docMk/>
          <pc:sldMk cId="1326376409" sldId="341"/>
        </pc:sldMkLst>
      </pc:sldChg>
      <pc:sldChg chg="del">
        <pc:chgData name="Sally North" userId="52e2d7fe0a4c5456" providerId="LiveId" clId="{1C4224D2-E708-4005-B97E-A05E238B1302}" dt="2021-04-09T14:40:16.771" v="1" actId="47"/>
        <pc:sldMkLst>
          <pc:docMk/>
          <pc:sldMk cId="1868947846" sldId="342"/>
        </pc:sldMkLst>
      </pc:sldChg>
      <pc:sldChg chg="del">
        <pc:chgData name="Sally North" userId="52e2d7fe0a4c5456" providerId="LiveId" clId="{1C4224D2-E708-4005-B97E-A05E238B1302}" dt="2021-04-09T14:40:16.771" v="1" actId="47"/>
        <pc:sldMkLst>
          <pc:docMk/>
          <pc:sldMk cId="2665512660" sldId="343"/>
        </pc:sldMkLst>
      </pc:sldChg>
      <pc:sldChg chg="del">
        <pc:chgData name="Sally North" userId="52e2d7fe0a4c5456" providerId="LiveId" clId="{1C4224D2-E708-4005-B97E-A05E238B1302}" dt="2021-04-09T14:40:16.771" v="1" actId="47"/>
        <pc:sldMkLst>
          <pc:docMk/>
          <pc:sldMk cId="4169893527" sldId="344"/>
        </pc:sldMkLst>
      </pc:sldChg>
      <pc:sldChg chg="del">
        <pc:chgData name="Sally North" userId="52e2d7fe0a4c5456" providerId="LiveId" clId="{1C4224D2-E708-4005-B97E-A05E238B1302}" dt="2021-04-09T14:40:16.771" v="1" actId="47"/>
        <pc:sldMkLst>
          <pc:docMk/>
          <pc:sldMk cId="680203518" sldId="345"/>
        </pc:sldMkLst>
      </pc:sldChg>
      <pc:sldChg chg="del">
        <pc:chgData name="Sally North" userId="52e2d7fe0a4c5456" providerId="LiveId" clId="{1C4224D2-E708-4005-B97E-A05E238B1302}" dt="2021-04-09T14:40:16.771" v="1" actId="47"/>
        <pc:sldMkLst>
          <pc:docMk/>
          <pc:sldMk cId="1905562923" sldId="346"/>
        </pc:sldMkLst>
      </pc:sldChg>
      <pc:sldChg chg="del">
        <pc:chgData name="Sally North" userId="52e2d7fe0a4c5456" providerId="LiveId" clId="{1C4224D2-E708-4005-B97E-A05E238B1302}" dt="2021-04-09T14:40:16.771" v="1" actId="47"/>
        <pc:sldMkLst>
          <pc:docMk/>
          <pc:sldMk cId="1971734892" sldId="347"/>
        </pc:sldMkLst>
      </pc:sldChg>
      <pc:sldChg chg="del">
        <pc:chgData name="Sally North" userId="52e2d7fe0a4c5456" providerId="LiveId" clId="{1C4224D2-E708-4005-B97E-A05E238B1302}" dt="2021-04-09T14:40:16.771" v="1" actId="47"/>
        <pc:sldMkLst>
          <pc:docMk/>
          <pc:sldMk cId="1695285125" sldId="348"/>
        </pc:sldMkLst>
      </pc:sldChg>
      <pc:sldChg chg="del">
        <pc:chgData name="Sally North" userId="52e2d7fe0a4c5456" providerId="LiveId" clId="{1C4224D2-E708-4005-B97E-A05E238B1302}" dt="2021-04-09T14:40:16.771" v="1" actId="47"/>
        <pc:sldMkLst>
          <pc:docMk/>
          <pc:sldMk cId="4106287960" sldId="349"/>
        </pc:sldMkLst>
      </pc:sldChg>
      <pc:sldChg chg="del">
        <pc:chgData name="Sally North" userId="52e2d7fe0a4c5456" providerId="LiveId" clId="{1C4224D2-E708-4005-B97E-A05E238B1302}" dt="2021-04-09T14:40:16.771" v="1" actId="47"/>
        <pc:sldMkLst>
          <pc:docMk/>
          <pc:sldMk cId="1751832122" sldId="350"/>
        </pc:sldMkLst>
      </pc:sldChg>
      <pc:sldChg chg="del">
        <pc:chgData name="Sally North" userId="52e2d7fe0a4c5456" providerId="LiveId" clId="{1C4224D2-E708-4005-B97E-A05E238B1302}" dt="2021-04-09T14:40:16.771" v="1" actId="47"/>
        <pc:sldMkLst>
          <pc:docMk/>
          <pc:sldMk cId="1252415488" sldId="351"/>
        </pc:sldMkLst>
      </pc:sldChg>
      <pc:sldChg chg="del">
        <pc:chgData name="Sally North" userId="52e2d7fe0a4c5456" providerId="LiveId" clId="{1C4224D2-E708-4005-B97E-A05E238B1302}" dt="2021-04-09T14:40:16.771" v="1" actId="47"/>
        <pc:sldMkLst>
          <pc:docMk/>
          <pc:sldMk cId="3487011120" sldId="352"/>
        </pc:sldMkLst>
      </pc:sldChg>
      <pc:sldChg chg="del">
        <pc:chgData name="Sally North" userId="52e2d7fe0a4c5456" providerId="LiveId" clId="{1C4224D2-E708-4005-B97E-A05E238B1302}" dt="2021-04-09T14:40:16.771" v="1" actId="47"/>
        <pc:sldMkLst>
          <pc:docMk/>
          <pc:sldMk cId="1545160438" sldId="353"/>
        </pc:sldMkLst>
      </pc:sldChg>
      <pc:sldChg chg="del">
        <pc:chgData name="Sally North" userId="52e2d7fe0a4c5456" providerId="LiveId" clId="{1C4224D2-E708-4005-B97E-A05E238B1302}" dt="2021-04-09T14:40:16.771" v="1" actId="47"/>
        <pc:sldMkLst>
          <pc:docMk/>
          <pc:sldMk cId="4155998442" sldId="354"/>
        </pc:sldMkLst>
      </pc:sldChg>
      <pc:sldChg chg="del">
        <pc:chgData name="Sally North" userId="52e2d7fe0a4c5456" providerId="LiveId" clId="{1C4224D2-E708-4005-B97E-A05E238B1302}" dt="2021-04-09T14:40:16.771" v="1" actId="47"/>
        <pc:sldMkLst>
          <pc:docMk/>
          <pc:sldMk cId="617335501" sldId="355"/>
        </pc:sldMkLst>
      </pc:sldChg>
      <pc:sldChg chg="del">
        <pc:chgData name="Sally North" userId="52e2d7fe0a4c5456" providerId="LiveId" clId="{1C4224D2-E708-4005-B97E-A05E238B1302}" dt="2021-04-09T14:40:16.771" v="1" actId="47"/>
        <pc:sldMkLst>
          <pc:docMk/>
          <pc:sldMk cId="1918623475" sldId="356"/>
        </pc:sldMkLst>
      </pc:sldChg>
      <pc:sldChg chg="del">
        <pc:chgData name="Sally North" userId="52e2d7fe0a4c5456" providerId="LiveId" clId="{1C4224D2-E708-4005-B97E-A05E238B1302}" dt="2021-04-09T14:40:16.771" v="1" actId="47"/>
        <pc:sldMkLst>
          <pc:docMk/>
          <pc:sldMk cId="3933794310" sldId="357"/>
        </pc:sldMkLst>
      </pc:sldChg>
      <pc:sldChg chg="del">
        <pc:chgData name="Sally North" userId="52e2d7fe0a4c5456" providerId="LiveId" clId="{1C4224D2-E708-4005-B97E-A05E238B1302}" dt="2021-04-09T14:40:16.771" v="1" actId="47"/>
        <pc:sldMkLst>
          <pc:docMk/>
          <pc:sldMk cId="4017697969" sldId="358"/>
        </pc:sldMkLst>
      </pc:sldChg>
      <pc:sldChg chg="del">
        <pc:chgData name="Sally North" userId="52e2d7fe0a4c5456" providerId="LiveId" clId="{1C4224D2-E708-4005-B97E-A05E238B1302}" dt="2021-04-09T14:40:16.771" v="1" actId="47"/>
        <pc:sldMkLst>
          <pc:docMk/>
          <pc:sldMk cId="1781514598" sldId="359"/>
        </pc:sldMkLst>
      </pc:sldChg>
      <pc:sldChg chg="del">
        <pc:chgData name="Sally North" userId="52e2d7fe0a4c5456" providerId="LiveId" clId="{1C4224D2-E708-4005-B97E-A05E238B1302}" dt="2021-04-09T14:40:16.771" v="1" actId="47"/>
        <pc:sldMkLst>
          <pc:docMk/>
          <pc:sldMk cId="1345801163" sldId="360"/>
        </pc:sldMkLst>
      </pc:sldChg>
      <pc:sldChg chg="del">
        <pc:chgData name="Sally North" userId="52e2d7fe0a4c5456" providerId="LiveId" clId="{1C4224D2-E708-4005-B97E-A05E238B1302}" dt="2021-04-09T14:40:16.771" v="1" actId="47"/>
        <pc:sldMkLst>
          <pc:docMk/>
          <pc:sldMk cId="4275636185" sldId="361"/>
        </pc:sldMkLst>
      </pc:sldChg>
      <pc:sldChg chg="del">
        <pc:chgData name="Sally North" userId="52e2d7fe0a4c5456" providerId="LiveId" clId="{1C4224D2-E708-4005-B97E-A05E238B1302}" dt="2021-04-09T14:40:16.771" v="1" actId="47"/>
        <pc:sldMkLst>
          <pc:docMk/>
          <pc:sldMk cId="2520146267" sldId="362"/>
        </pc:sldMkLst>
      </pc:sldChg>
      <pc:sldChg chg="del">
        <pc:chgData name="Sally North" userId="52e2d7fe0a4c5456" providerId="LiveId" clId="{1C4224D2-E708-4005-B97E-A05E238B1302}" dt="2021-04-09T14:40:16.771" v="1" actId="47"/>
        <pc:sldMkLst>
          <pc:docMk/>
          <pc:sldMk cId="2035727665" sldId="363"/>
        </pc:sldMkLst>
      </pc:sldChg>
      <pc:sldChg chg="del">
        <pc:chgData name="Sally North" userId="52e2d7fe0a4c5456" providerId="LiveId" clId="{1C4224D2-E708-4005-B97E-A05E238B1302}" dt="2021-04-09T14:40:16.771" v="1" actId="47"/>
        <pc:sldMkLst>
          <pc:docMk/>
          <pc:sldMk cId="3631357473" sldId="364"/>
        </pc:sldMkLst>
      </pc:sldChg>
      <pc:sldChg chg="del">
        <pc:chgData name="Sally North" userId="52e2d7fe0a4c5456" providerId="LiveId" clId="{1C4224D2-E708-4005-B97E-A05E238B1302}" dt="2021-04-09T14:40:16.771" v="1" actId="47"/>
        <pc:sldMkLst>
          <pc:docMk/>
          <pc:sldMk cId="2656979436" sldId="365"/>
        </pc:sldMkLst>
      </pc:sldChg>
      <pc:sldChg chg="del">
        <pc:chgData name="Sally North" userId="52e2d7fe0a4c5456" providerId="LiveId" clId="{1C4224D2-E708-4005-B97E-A05E238B1302}" dt="2021-04-09T14:40:16.771" v="1" actId="47"/>
        <pc:sldMkLst>
          <pc:docMk/>
          <pc:sldMk cId="3264792023" sldId="366"/>
        </pc:sldMkLst>
      </pc:sldChg>
      <pc:sldChg chg="del">
        <pc:chgData name="Sally North" userId="52e2d7fe0a4c5456" providerId="LiveId" clId="{1C4224D2-E708-4005-B97E-A05E238B1302}" dt="2021-04-09T14:40:16.771" v="1" actId="47"/>
        <pc:sldMkLst>
          <pc:docMk/>
          <pc:sldMk cId="2793884316" sldId="367"/>
        </pc:sldMkLst>
      </pc:sldChg>
      <pc:sldChg chg="del">
        <pc:chgData name="Sally North" userId="52e2d7fe0a4c5456" providerId="LiveId" clId="{1C4224D2-E708-4005-B97E-A05E238B1302}" dt="2021-04-09T14:40:16.771" v="1" actId="47"/>
        <pc:sldMkLst>
          <pc:docMk/>
          <pc:sldMk cId="3456149291" sldId="368"/>
        </pc:sldMkLst>
      </pc:sldChg>
      <pc:sldChg chg="del">
        <pc:chgData name="Sally North" userId="52e2d7fe0a4c5456" providerId="LiveId" clId="{1C4224D2-E708-4005-B97E-A05E238B1302}" dt="2021-04-09T14:40:16.771" v="1" actId="47"/>
        <pc:sldMkLst>
          <pc:docMk/>
          <pc:sldMk cId="2090150956" sldId="369"/>
        </pc:sldMkLst>
      </pc:sldChg>
      <pc:sldChg chg="del">
        <pc:chgData name="Sally North" userId="52e2d7fe0a4c5456" providerId="LiveId" clId="{1C4224D2-E708-4005-B97E-A05E238B1302}" dt="2021-04-09T14:40:16.771" v="1" actId="47"/>
        <pc:sldMkLst>
          <pc:docMk/>
          <pc:sldMk cId="381258167" sldId="370"/>
        </pc:sldMkLst>
      </pc:sldChg>
      <pc:sldChg chg="del">
        <pc:chgData name="Sally North" userId="52e2d7fe0a4c5456" providerId="LiveId" clId="{1C4224D2-E708-4005-B97E-A05E238B1302}" dt="2021-04-09T14:40:16.771" v="1" actId="47"/>
        <pc:sldMkLst>
          <pc:docMk/>
          <pc:sldMk cId="2691631837" sldId="371"/>
        </pc:sldMkLst>
      </pc:sldChg>
      <pc:sldChg chg="del">
        <pc:chgData name="Sally North" userId="52e2d7fe0a4c5456" providerId="LiveId" clId="{1C4224D2-E708-4005-B97E-A05E238B1302}" dt="2021-04-09T14:40:16.771" v="1" actId="47"/>
        <pc:sldMkLst>
          <pc:docMk/>
          <pc:sldMk cId="4000107766" sldId="372"/>
        </pc:sldMkLst>
      </pc:sldChg>
      <pc:sldChg chg="del">
        <pc:chgData name="Sally North" userId="52e2d7fe0a4c5456" providerId="LiveId" clId="{1C4224D2-E708-4005-B97E-A05E238B1302}" dt="2021-04-09T14:40:16.771" v="1" actId="47"/>
        <pc:sldMkLst>
          <pc:docMk/>
          <pc:sldMk cId="1113254860" sldId="373"/>
        </pc:sldMkLst>
      </pc:sldChg>
      <pc:sldChg chg="del">
        <pc:chgData name="Sally North" userId="52e2d7fe0a4c5456" providerId="LiveId" clId="{1C4224D2-E708-4005-B97E-A05E238B1302}" dt="2021-04-09T14:40:16.771" v="1" actId="47"/>
        <pc:sldMkLst>
          <pc:docMk/>
          <pc:sldMk cId="1773349510" sldId="374"/>
        </pc:sldMkLst>
      </pc:sldChg>
      <pc:sldChg chg="del">
        <pc:chgData name="Sally North" userId="52e2d7fe0a4c5456" providerId="LiveId" clId="{1C4224D2-E708-4005-B97E-A05E238B1302}" dt="2021-04-09T14:40:16.771" v="1" actId="47"/>
        <pc:sldMkLst>
          <pc:docMk/>
          <pc:sldMk cId="1163706299" sldId="375"/>
        </pc:sldMkLst>
      </pc:sldChg>
      <pc:sldChg chg="del">
        <pc:chgData name="Sally North" userId="52e2d7fe0a4c5456" providerId="LiveId" clId="{1C4224D2-E708-4005-B97E-A05E238B1302}" dt="2021-04-09T14:40:16.771" v="1" actId="47"/>
        <pc:sldMkLst>
          <pc:docMk/>
          <pc:sldMk cId="2540189861" sldId="376"/>
        </pc:sldMkLst>
      </pc:sldChg>
      <pc:sldChg chg="del">
        <pc:chgData name="Sally North" userId="52e2d7fe0a4c5456" providerId="LiveId" clId="{1C4224D2-E708-4005-B97E-A05E238B1302}" dt="2021-04-09T14:40:16.771" v="1" actId="47"/>
        <pc:sldMkLst>
          <pc:docMk/>
          <pc:sldMk cId="3497425710" sldId="377"/>
        </pc:sldMkLst>
      </pc:sldChg>
      <pc:sldChg chg="del">
        <pc:chgData name="Sally North" userId="52e2d7fe0a4c5456" providerId="LiveId" clId="{1C4224D2-E708-4005-B97E-A05E238B1302}" dt="2021-04-09T14:40:16.771" v="1" actId="47"/>
        <pc:sldMkLst>
          <pc:docMk/>
          <pc:sldMk cId="4236563028" sldId="378"/>
        </pc:sldMkLst>
      </pc:sldChg>
      <pc:sldChg chg="del">
        <pc:chgData name="Sally North" userId="52e2d7fe0a4c5456" providerId="LiveId" clId="{1C4224D2-E708-4005-B97E-A05E238B1302}" dt="2021-04-09T14:40:16.771" v="1" actId="47"/>
        <pc:sldMkLst>
          <pc:docMk/>
          <pc:sldMk cId="1295956537" sldId="379"/>
        </pc:sldMkLst>
      </pc:sldChg>
      <pc:sldChg chg="del">
        <pc:chgData name="Sally North" userId="52e2d7fe0a4c5456" providerId="LiveId" clId="{1C4224D2-E708-4005-B97E-A05E238B1302}" dt="2021-04-09T14:40:16.771" v="1" actId="47"/>
        <pc:sldMkLst>
          <pc:docMk/>
          <pc:sldMk cId="2863637739" sldId="3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8B12B2-A664-48E6-9C99-19838B185028}" type="doc">
      <dgm:prSet loTypeId="urn:microsoft.com/office/officeart/2016/7/layout/VerticalDownArrowProcess" loCatId="process" qsTypeId="urn:microsoft.com/office/officeart/2005/8/quickstyle/simple5" qsCatId="simple" csTypeId="urn:microsoft.com/office/officeart/2005/8/colors/accent1_2" csCatId="accent1"/>
      <dgm:spPr/>
      <dgm:t>
        <a:bodyPr/>
        <a:lstStyle/>
        <a:p>
          <a:endParaRPr lang="en-US"/>
        </a:p>
      </dgm:t>
    </dgm:pt>
    <dgm:pt modelId="{DC122987-901C-4182-91D1-8C8DD2E0117E}">
      <dgm:prSet/>
      <dgm:spPr/>
      <dgm:t>
        <a:bodyPr/>
        <a:lstStyle/>
        <a:p>
          <a:r>
            <a:rPr lang="en-US" dirty="0"/>
            <a:t>Introduce</a:t>
          </a:r>
        </a:p>
      </dgm:t>
    </dgm:pt>
    <dgm:pt modelId="{FBBA49EF-1C05-42C6-AFFA-F188C2B3DA5F}" type="parTrans" cxnId="{EA243843-CA81-4185-A332-DDB79D33E856}">
      <dgm:prSet/>
      <dgm:spPr/>
      <dgm:t>
        <a:bodyPr/>
        <a:lstStyle/>
        <a:p>
          <a:endParaRPr lang="en-US"/>
        </a:p>
      </dgm:t>
    </dgm:pt>
    <dgm:pt modelId="{BECBAD91-DFF3-499B-87B5-CD411EC0EF05}" type="sibTrans" cxnId="{EA243843-CA81-4185-A332-DDB79D33E856}">
      <dgm:prSet/>
      <dgm:spPr/>
      <dgm:t>
        <a:bodyPr/>
        <a:lstStyle/>
        <a:p>
          <a:endParaRPr lang="en-US"/>
        </a:p>
      </dgm:t>
    </dgm:pt>
    <dgm:pt modelId="{F6D977C2-F48F-4187-983F-40A7CAA82668}">
      <dgm:prSet/>
      <dgm:spPr/>
      <dgm:t>
        <a:bodyPr/>
        <a:lstStyle/>
        <a:p>
          <a:r>
            <a:rPr lang="en-US" dirty="0"/>
            <a:t>Introduce and critically discuss the classic theories of leadership</a:t>
          </a:r>
        </a:p>
      </dgm:t>
    </dgm:pt>
    <dgm:pt modelId="{68F5D140-6802-4ADC-88E9-B18490A63521}" type="parTrans" cxnId="{71C425B5-CBD6-4FB8-8703-0DF62C7FFE80}">
      <dgm:prSet/>
      <dgm:spPr/>
      <dgm:t>
        <a:bodyPr/>
        <a:lstStyle/>
        <a:p>
          <a:endParaRPr lang="en-US"/>
        </a:p>
      </dgm:t>
    </dgm:pt>
    <dgm:pt modelId="{E6AC187D-DC2E-4A3F-A6E6-B64FFFA9644E}" type="sibTrans" cxnId="{71C425B5-CBD6-4FB8-8703-0DF62C7FFE80}">
      <dgm:prSet/>
      <dgm:spPr/>
      <dgm:t>
        <a:bodyPr/>
        <a:lstStyle/>
        <a:p>
          <a:endParaRPr lang="en-US"/>
        </a:p>
      </dgm:t>
    </dgm:pt>
    <dgm:pt modelId="{4DCF1587-8F0D-4D30-ADDD-75AF8F841922}">
      <dgm:prSet/>
      <dgm:spPr/>
      <dgm:t>
        <a:bodyPr/>
        <a:lstStyle/>
        <a:p>
          <a:r>
            <a:rPr lang="en-US" dirty="0"/>
            <a:t>Understand</a:t>
          </a:r>
        </a:p>
      </dgm:t>
    </dgm:pt>
    <dgm:pt modelId="{6AF1145E-BACA-490D-8AC2-F82874954821}" type="parTrans" cxnId="{C3DA62B0-EF77-416A-ACD2-E4639FFBEEB7}">
      <dgm:prSet/>
      <dgm:spPr/>
      <dgm:t>
        <a:bodyPr/>
        <a:lstStyle/>
        <a:p>
          <a:endParaRPr lang="en-US"/>
        </a:p>
      </dgm:t>
    </dgm:pt>
    <dgm:pt modelId="{F25E0310-562F-4D93-9A9B-952EECA7749D}" type="sibTrans" cxnId="{C3DA62B0-EF77-416A-ACD2-E4639FFBEEB7}">
      <dgm:prSet/>
      <dgm:spPr/>
      <dgm:t>
        <a:bodyPr/>
        <a:lstStyle/>
        <a:p>
          <a:endParaRPr lang="en-US"/>
        </a:p>
      </dgm:t>
    </dgm:pt>
    <dgm:pt modelId="{B20392D2-789E-4985-9BA3-3ED385942F8A}">
      <dgm:prSet/>
      <dgm:spPr/>
      <dgm:t>
        <a:bodyPr/>
        <a:lstStyle/>
        <a:p>
          <a:r>
            <a:rPr lang="en-US" dirty="0"/>
            <a:t>Understand the meaning of ‘entity’ leadership </a:t>
          </a:r>
        </a:p>
      </dgm:t>
    </dgm:pt>
    <dgm:pt modelId="{1AD5B32F-5E29-41E5-BE2B-A98EBF76D197}" type="parTrans" cxnId="{68DB6AC0-19B9-4C9A-B76C-155461520EBF}">
      <dgm:prSet/>
      <dgm:spPr/>
      <dgm:t>
        <a:bodyPr/>
        <a:lstStyle/>
        <a:p>
          <a:endParaRPr lang="en-US"/>
        </a:p>
      </dgm:t>
    </dgm:pt>
    <dgm:pt modelId="{3B7F0382-EAB2-441F-AAB5-FE60032F411A}" type="sibTrans" cxnId="{68DB6AC0-19B9-4C9A-B76C-155461520EBF}">
      <dgm:prSet/>
      <dgm:spPr/>
      <dgm:t>
        <a:bodyPr/>
        <a:lstStyle/>
        <a:p>
          <a:endParaRPr lang="en-US"/>
        </a:p>
      </dgm:t>
    </dgm:pt>
    <dgm:pt modelId="{FA6491D3-CD55-49A9-B28E-C34BC6C3672C}">
      <dgm:prSet/>
      <dgm:spPr/>
      <dgm:t>
        <a:bodyPr/>
        <a:lstStyle/>
        <a:p>
          <a:r>
            <a:rPr lang="en-US" dirty="0"/>
            <a:t>Examine</a:t>
          </a:r>
        </a:p>
      </dgm:t>
    </dgm:pt>
    <dgm:pt modelId="{2825A0CF-2D21-4476-9FC4-02EA2AD62847}" type="parTrans" cxnId="{4E429101-90CA-41D6-8F13-2976F7BE8755}">
      <dgm:prSet/>
      <dgm:spPr/>
      <dgm:t>
        <a:bodyPr/>
        <a:lstStyle/>
        <a:p>
          <a:endParaRPr lang="en-US"/>
        </a:p>
      </dgm:t>
    </dgm:pt>
    <dgm:pt modelId="{5D4D851F-7817-49BD-879A-C90DDFBEB2A5}" type="sibTrans" cxnId="{4E429101-90CA-41D6-8F13-2976F7BE8755}">
      <dgm:prSet/>
      <dgm:spPr/>
      <dgm:t>
        <a:bodyPr/>
        <a:lstStyle/>
        <a:p>
          <a:endParaRPr lang="en-US"/>
        </a:p>
      </dgm:t>
    </dgm:pt>
    <dgm:pt modelId="{5934DF43-B680-4191-A33B-2268DF177315}">
      <dgm:prSet/>
      <dgm:spPr/>
      <dgm:t>
        <a:bodyPr/>
        <a:lstStyle/>
        <a:p>
          <a:r>
            <a:rPr lang="en-US" dirty="0"/>
            <a:t>Critically examine leadership behavioural theory</a:t>
          </a:r>
        </a:p>
      </dgm:t>
    </dgm:pt>
    <dgm:pt modelId="{EBC85E81-B878-4451-BDA0-0CE2E51481DE}" type="parTrans" cxnId="{4076C024-F3C3-4094-8547-B68098BEEC83}">
      <dgm:prSet/>
      <dgm:spPr/>
      <dgm:t>
        <a:bodyPr/>
        <a:lstStyle/>
        <a:p>
          <a:endParaRPr lang="en-US"/>
        </a:p>
      </dgm:t>
    </dgm:pt>
    <dgm:pt modelId="{FA10608D-B5A4-40D3-B12B-6F0153107B69}" type="sibTrans" cxnId="{4076C024-F3C3-4094-8547-B68098BEEC83}">
      <dgm:prSet/>
      <dgm:spPr/>
      <dgm:t>
        <a:bodyPr/>
        <a:lstStyle/>
        <a:p>
          <a:endParaRPr lang="en-US"/>
        </a:p>
      </dgm:t>
    </dgm:pt>
    <dgm:pt modelId="{46C775C9-05B4-4BBA-8A42-396B9CF2AE78}">
      <dgm:prSet/>
      <dgm:spPr/>
      <dgm:t>
        <a:bodyPr/>
        <a:lstStyle/>
        <a:p>
          <a:r>
            <a:rPr lang="en-US" dirty="0"/>
            <a:t>Explore</a:t>
          </a:r>
        </a:p>
      </dgm:t>
    </dgm:pt>
    <dgm:pt modelId="{38C5E277-ADD6-47FB-B568-5EBE6C5FE5F4}" type="parTrans" cxnId="{FABCF74D-5ACD-4BE5-B655-0D5D24AEAED9}">
      <dgm:prSet/>
      <dgm:spPr/>
      <dgm:t>
        <a:bodyPr/>
        <a:lstStyle/>
        <a:p>
          <a:endParaRPr lang="en-US"/>
        </a:p>
      </dgm:t>
    </dgm:pt>
    <dgm:pt modelId="{58ACE821-F427-4EEF-A2D0-A9E2F9CAD370}" type="sibTrans" cxnId="{FABCF74D-5ACD-4BE5-B655-0D5D24AEAED9}">
      <dgm:prSet/>
      <dgm:spPr/>
      <dgm:t>
        <a:bodyPr/>
        <a:lstStyle/>
        <a:p>
          <a:endParaRPr lang="en-US"/>
        </a:p>
      </dgm:t>
    </dgm:pt>
    <dgm:pt modelId="{AF45886C-539C-44A3-BCBC-A070E54695FC}">
      <dgm:prSet/>
      <dgm:spPr/>
      <dgm:t>
        <a:bodyPr/>
        <a:lstStyle/>
        <a:p>
          <a:r>
            <a:rPr lang="en-US" dirty="0"/>
            <a:t>Explore the concept of leading through contingencies </a:t>
          </a:r>
        </a:p>
      </dgm:t>
    </dgm:pt>
    <dgm:pt modelId="{CECF1994-E1C7-45FA-918E-330E196FA28A}" type="parTrans" cxnId="{6BABA48E-4C3A-4CEC-84F7-A69C64BC42B3}">
      <dgm:prSet/>
      <dgm:spPr/>
      <dgm:t>
        <a:bodyPr/>
        <a:lstStyle/>
        <a:p>
          <a:endParaRPr lang="en-US"/>
        </a:p>
      </dgm:t>
    </dgm:pt>
    <dgm:pt modelId="{3BCDB460-74AD-45B9-A59F-6F49FDED838F}" type="sibTrans" cxnId="{6BABA48E-4C3A-4CEC-84F7-A69C64BC42B3}">
      <dgm:prSet/>
      <dgm:spPr/>
      <dgm:t>
        <a:bodyPr/>
        <a:lstStyle/>
        <a:p>
          <a:endParaRPr lang="en-US"/>
        </a:p>
      </dgm:t>
    </dgm:pt>
    <dgm:pt modelId="{08E5ADE2-8EF0-4D38-8D5B-F85F0F213BD8}">
      <dgm:prSet/>
      <dgm:spPr/>
      <dgm:t>
        <a:bodyPr/>
        <a:lstStyle/>
        <a:p>
          <a:r>
            <a:rPr lang="en-US" dirty="0"/>
            <a:t>Compare</a:t>
          </a:r>
        </a:p>
      </dgm:t>
    </dgm:pt>
    <dgm:pt modelId="{F0509345-DACD-44F9-AD09-9960241F4614}" type="parTrans" cxnId="{70D44237-6A93-49F9-BF4A-3F3A9CB188EF}">
      <dgm:prSet/>
      <dgm:spPr/>
      <dgm:t>
        <a:bodyPr/>
        <a:lstStyle/>
        <a:p>
          <a:endParaRPr lang="en-US"/>
        </a:p>
      </dgm:t>
    </dgm:pt>
    <dgm:pt modelId="{6092F822-838D-4926-8547-15EC1AA7C659}" type="sibTrans" cxnId="{70D44237-6A93-49F9-BF4A-3F3A9CB188EF}">
      <dgm:prSet/>
      <dgm:spPr/>
      <dgm:t>
        <a:bodyPr/>
        <a:lstStyle/>
        <a:p>
          <a:endParaRPr lang="en-US"/>
        </a:p>
      </dgm:t>
    </dgm:pt>
    <dgm:pt modelId="{1A1BF7B6-1836-43DC-BE71-59DED59904C0}">
      <dgm:prSet/>
      <dgm:spPr/>
      <dgm:t>
        <a:bodyPr/>
        <a:lstStyle/>
        <a:p>
          <a:r>
            <a:rPr lang="en-US" dirty="0"/>
            <a:t>Compare the strengths and weaknesses of the classic theories of leadership</a:t>
          </a:r>
        </a:p>
      </dgm:t>
    </dgm:pt>
    <dgm:pt modelId="{B6CA4B3C-E45C-441F-AABB-C30159234983}" type="parTrans" cxnId="{E2E0C5C2-8A13-4389-88B4-8ADC4FBACECB}">
      <dgm:prSet/>
      <dgm:spPr/>
      <dgm:t>
        <a:bodyPr/>
        <a:lstStyle/>
        <a:p>
          <a:endParaRPr lang="en-US"/>
        </a:p>
      </dgm:t>
    </dgm:pt>
    <dgm:pt modelId="{D8F88E16-2197-45C5-A47A-0F725B5BE908}" type="sibTrans" cxnId="{E2E0C5C2-8A13-4389-88B4-8ADC4FBACECB}">
      <dgm:prSet/>
      <dgm:spPr/>
      <dgm:t>
        <a:bodyPr/>
        <a:lstStyle/>
        <a:p>
          <a:endParaRPr lang="en-US"/>
        </a:p>
      </dgm:t>
    </dgm:pt>
    <dgm:pt modelId="{BA1E1EF1-985D-4763-97F8-9AAFDE7AED3C}" type="pres">
      <dgm:prSet presAssocID="{438B12B2-A664-48E6-9C99-19838B185028}" presName="Name0" presStyleCnt="0">
        <dgm:presLayoutVars>
          <dgm:dir/>
          <dgm:animLvl val="lvl"/>
          <dgm:resizeHandles val="exact"/>
        </dgm:presLayoutVars>
      </dgm:prSet>
      <dgm:spPr/>
    </dgm:pt>
    <dgm:pt modelId="{0D635300-621E-4555-A745-05AB49156CC8}" type="pres">
      <dgm:prSet presAssocID="{08E5ADE2-8EF0-4D38-8D5B-F85F0F213BD8}" presName="boxAndChildren" presStyleCnt="0"/>
      <dgm:spPr/>
    </dgm:pt>
    <dgm:pt modelId="{FE168673-44A2-4ED8-8505-E617D2B2D629}" type="pres">
      <dgm:prSet presAssocID="{08E5ADE2-8EF0-4D38-8D5B-F85F0F213BD8}" presName="parentTextBox" presStyleLbl="alignNode1" presStyleIdx="0" presStyleCnt="5"/>
      <dgm:spPr/>
    </dgm:pt>
    <dgm:pt modelId="{B0823456-BFC1-4433-B6A0-4BAC9ADF618B}" type="pres">
      <dgm:prSet presAssocID="{08E5ADE2-8EF0-4D38-8D5B-F85F0F213BD8}" presName="descendantBox" presStyleLbl="bgAccFollowNode1" presStyleIdx="0" presStyleCnt="5"/>
      <dgm:spPr/>
    </dgm:pt>
    <dgm:pt modelId="{7B6088C4-3CE6-4EC3-A926-50097ABC7CF3}" type="pres">
      <dgm:prSet presAssocID="{58ACE821-F427-4EEF-A2D0-A9E2F9CAD370}" presName="sp" presStyleCnt="0"/>
      <dgm:spPr/>
    </dgm:pt>
    <dgm:pt modelId="{95EDBB87-DCE0-40CC-B0AE-A3E289B953BB}" type="pres">
      <dgm:prSet presAssocID="{46C775C9-05B4-4BBA-8A42-396B9CF2AE78}" presName="arrowAndChildren" presStyleCnt="0"/>
      <dgm:spPr/>
    </dgm:pt>
    <dgm:pt modelId="{DBEF7742-2CF9-4AE0-8710-5F9F82EBA52D}" type="pres">
      <dgm:prSet presAssocID="{46C775C9-05B4-4BBA-8A42-396B9CF2AE78}" presName="parentTextArrow" presStyleLbl="node1" presStyleIdx="0" presStyleCnt="0"/>
      <dgm:spPr/>
    </dgm:pt>
    <dgm:pt modelId="{213031CD-B355-49B5-AD41-61030E9AC411}" type="pres">
      <dgm:prSet presAssocID="{46C775C9-05B4-4BBA-8A42-396B9CF2AE78}" presName="arrow" presStyleLbl="alignNode1" presStyleIdx="1" presStyleCnt="5"/>
      <dgm:spPr/>
    </dgm:pt>
    <dgm:pt modelId="{4DFA2C66-E8B5-4972-842A-7D4BE3E7252B}" type="pres">
      <dgm:prSet presAssocID="{46C775C9-05B4-4BBA-8A42-396B9CF2AE78}" presName="descendantArrow" presStyleLbl="bgAccFollowNode1" presStyleIdx="1" presStyleCnt="5"/>
      <dgm:spPr/>
    </dgm:pt>
    <dgm:pt modelId="{ED8276B6-78C3-4F62-883A-02E0CB0A7C4E}" type="pres">
      <dgm:prSet presAssocID="{5D4D851F-7817-49BD-879A-C90DDFBEB2A5}" presName="sp" presStyleCnt="0"/>
      <dgm:spPr/>
    </dgm:pt>
    <dgm:pt modelId="{9ED81F7D-7C37-4CD3-A2F3-0229ECAEBE55}" type="pres">
      <dgm:prSet presAssocID="{FA6491D3-CD55-49A9-B28E-C34BC6C3672C}" presName="arrowAndChildren" presStyleCnt="0"/>
      <dgm:spPr/>
    </dgm:pt>
    <dgm:pt modelId="{51D0DC25-83DC-478A-B7A2-BE6BAAE18D1D}" type="pres">
      <dgm:prSet presAssocID="{FA6491D3-CD55-49A9-B28E-C34BC6C3672C}" presName="parentTextArrow" presStyleLbl="node1" presStyleIdx="0" presStyleCnt="0"/>
      <dgm:spPr/>
    </dgm:pt>
    <dgm:pt modelId="{0A93AD0E-F0B6-4F44-9E7B-526D08B16469}" type="pres">
      <dgm:prSet presAssocID="{FA6491D3-CD55-49A9-B28E-C34BC6C3672C}" presName="arrow" presStyleLbl="alignNode1" presStyleIdx="2" presStyleCnt="5"/>
      <dgm:spPr/>
    </dgm:pt>
    <dgm:pt modelId="{F410BEAE-FF6E-4F0B-8A49-A58B11722BB7}" type="pres">
      <dgm:prSet presAssocID="{FA6491D3-CD55-49A9-B28E-C34BC6C3672C}" presName="descendantArrow" presStyleLbl="bgAccFollowNode1" presStyleIdx="2" presStyleCnt="5"/>
      <dgm:spPr/>
    </dgm:pt>
    <dgm:pt modelId="{6E73A312-D257-4794-B6B6-4C4C17F08BCA}" type="pres">
      <dgm:prSet presAssocID="{F25E0310-562F-4D93-9A9B-952EECA7749D}" presName="sp" presStyleCnt="0"/>
      <dgm:spPr/>
    </dgm:pt>
    <dgm:pt modelId="{FACD00D0-8290-445E-BB0A-7956C6117A8A}" type="pres">
      <dgm:prSet presAssocID="{4DCF1587-8F0D-4D30-ADDD-75AF8F841922}" presName="arrowAndChildren" presStyleCnt="0"/>
      <dgm:spPr/>
    </dgm:pt>
    <dgm:pt modelId="{C7FCFD6C-7319-4B75-A47D-FF03DB2B4AB1}" type="pres">
      <dgm:prSet presAssocID="{4DCF1587-8F0D-4D30-ADDD-75AF8F841922}" presName="parentTextArrow" presStyleLbl="node1" presStyleIdx="0" presStyleCnt="0"/>
      <dgm:spPr/>
    </dgm:pt>
    <dgm:pt modelId="{0F5D4FD2-8479-400B-AC63-BA0C7D52C3C1}" type="pres">
      <dgm:prSet presAssocID="{4DCF1587-8F0D-4D30-ADDD-75AF8F841922}" presName="arrow" presStyleLbl="alignNode1" presStyleIdx="3" presStyleCnt="5"/>
      <dgm:spPr/>
    </dgm:pt>
    <dgm:pt modelId="{E0990C56-0483-4ED9-918D-C3D63F8DA4BB}" type="pres">
      <dgm:prSet presAssocID="{4DCF1587-8F0D-4D30-ADDD-75AF8F841922}" presName="descendantArrow" presStyleLbl="bgAccFollowNode1" presStyleIdx="3" presStyleCnt="5"/>
      <dgm:spPr/>
    </dgm:pt>
    <dgm:pt modelId="{28665315-4079-4046-AD61-6A4211E901D9}" type="pres">
      <dgm:prSet presAssocID="{BECBAD91-DFF3-499B-87B5-CD411EC0EF05}" presName="sp" presStyleCnt="0"/>
      <dgm:spPr/>
    </dgm:pt>
    <dgm:pt modelId="{72FA87B3-0ECC-43BF-AD1B-628985B2DC7B}" type="pres">
      <dgm:prSet presAssocID="{DC122987-901C-4182-91D1-8C8DD2E0117E}" presName="arrowAndChildren" presStyleCnt="0"/>
      <dgm:spPr/>
    </dgm:pt>
    <dgm:pt modelId="{31C9CCE1-605A-45DE-AD99-68B16280FCAF}" type="pres">
      <dgm:prSet presAssocID="{DC122987-901C-4182-91D1-8C8DD2E0117E}" presName="parentTextArrow" presStyleLbl="node1" presStyleIdx="0" presStyleCnt="0"/>
      <dgm:spPr/>
    </dgm:pt>
    <dgm:pt modelId="{E2DB642B-B4D8-44BB-8080-E34BE743BD3C}" type="pres">
      <dgm:prSet presAssocID="{DC122987-901C-4182-91D1-8C8DD2E0117E}" presName="arrow" presStyleLbl="alignNode1" presStyleIdx="4" presStyleCnt="5"/>
      <dgm:spPr/>
    </dgm:pt>
    <dgm:pt modelId="{6226CB32-4511-40D7-B462-916C389EB976}" type="pres">
      <dgm:prSet presAssocID="{DC122987-901C-4182-91D1-8C8DD2E0117E}" presName="descendantArrow" presStyleLbl="bgAccFollowNode1" presStyleIdx="4" presStyleCnt="5"/>
      <dgm:spPr/>
    </dgm:pt>
  </dgm:ptLst>
  <dgm:cxnLst>
    <dgm:cxn modelId="{4E429101-90CA-41D6-8F13-2976F7BE8755}" srcId="{438B12B2-A664-48E6-9C99-19838B185028}" destId="{FA6491D3-CD55-49A9-B28E-C34BC6C3672C}" srcOrd="2" destOrd="0" parTransId="{2825A0CF-2D21-4476-9FC4-02EA2AD62847}" sibTransId="{5D4D851F-7817-49BD-879A-C90DDFBEB2A5}"/>
    <dgm:cxn modelId="{673D2604-5906-4666-8C89-84E1BBF7EA99}" type="presOf" srcId="{46C775C9-05B4-4BBA-8A42-396B9CF2AE78}" destId="{DBEF7742-2CF9-4AE0-8710-5F9F82EBA52D}" srcOrd="0" destOrd="0" presId="urn:microsoft.com/office/officeart/2016/7/layout/VerticalDownArrowProcess"/>
    <dgm:cxn modelId="{4BABB415-0FFC-4A00-9245-62F2B298C1E8}" type="presOf" srcId="{46C775C9-05B4-4BBA-8A42-396B9CF2AE78}" destId="{213031CD-B355-49B5-AD41-61030E9AC411}" srcOrd="1" destOrd="0" presId="urn:microsoft.com/office/officeart/2016/7/layout/VerticalDownArrowProcess"/>
    <dgm:cxn modelId="{6DCA5120-7D31-4AF7-AAAD-1A8EC6B965F4}" type="presOf" srcId="{FA6491D3-CD55-49A9-B28E-C34BC6C3672C}" destId="{51D0DC25-83DC-478A-B7A2-BE6BAAE18D1D}" srcOrd="0" destOrd="0" presId="urn:microsoft.com/office/officeart/2016/7/layout/VerticalDownArrowProcess"/>
    <dgm:cxn modelId="{4076C024-F3C3-4094-8547-B68098BEEC83}" srcId="{FA6491D3-CD55-49A9-B28E-C34BC6C3672C}" destId="{5934DF43-B680-4191-A33B-2268DF177315}" srcOrd="0" destOrd="0" parTransId="{EBC85E81-B878-4451-BDA0-0CE2E51481DE}" sibTransId="{FA10608D-B5A4-40D3-B12B-6F0153107B69}"/>
    <dgm:cxn modelId="{E3FE5E2D-0B37-46FC-9C5D-CDBCBFD41C24}" type="presOf" srcId="{B20392D2-789E-4985-9BA3-3ED385942F8A}" destId="{E0990C56-0483-4ED9-918D-C3D63F8DA4BB}" srcOrd="0" destOrd="0" presId="urn:microsoft.com/office/officeart/2016/7/layout/VerticalDownArrowProcess"/>
    <dgm:cxn modelId="{70D44237-6A93-49F9-BF4A-3F3A9CB188EF}" srcId="{438B12B2-A664-48E6-9C99-19838B185028}" destId="{08E5ADE2-8EF0-4D38-8D5B-F85F0F213BD8}" srcOrd="4" destOrd="0" parTransId="{F0509345-DACD-44F9-AD09-9960241F4614}" sibTransId="{6092F822-838D-4926-8547-15EC1AA7C659}"/>
    <dgm:cxn modelId="{EA243843-CA81-4185-A332-DDB79D33E856}" srcId="{438B12B2-A664-48E6-9C99-19838B185028}" destId="{DC122987-901C-4182-91D1-8C8DD2E0117E}" srcOrd="0" destOrd="0" parTransId="{FBBA49EF-1C05-42C6-AFFA-F188C2B3DA5F}" sibTransId="{BECBAD91-DFF3-499B-87B5-CD411EC0EF05}"/>
    <dgm:cxn modelId="{AC8FC564-6F69-4F9C-95BA-30EE373703A2}" type="presOf" srcId="{4DCF1587-8F0D-4D30-ADDD-75AF8F841922}" destId="{C7FCFD6C-7319-4B75-A47D-FF03DB2B4AB1}" srcOrd="0" destOrd="0" presId="urn:microsoft.com/office/officeart/2016/7/layout/VerticalDownArrowProcess"/>
    <dgm:cxn modelId="{89C88647-64C8-499B-9532-24DA531CBD57}" type="presOf" srcId="{1A1BF7B6-1836-43DC-BE71-59DED59904C0}" destId="{B0823456-BFC1-4433-B6A0-4BAC9ADF618B}" srcOrd="0" destOrd="0" presId="urn:microsoft.com/office/officeart/2016/7/layout/VerticalDownArrowProcess"/>
    <dgm:cxn modelId="{FABCF74D-5ACD-4BE5-B655-0D5D24AEAED9}" srcId="{438B12B2-A664-48E6-9C99-19838B185028}" destId="{46C775C9-05B4-4BBA-8A42-396B9CF2AE78}" srcOrd="3" destOrd="0" parTransId="{38C5E277-ADD6-47FB-B568-5EBE6C5FE5F4}" sibTransId="{58ACE821-F427-4EEF-A2D0-A9E2F9CAD370}"/>
    <dgm:cxn modelId="{5F89AD52-D89F-4483-BE34-C89728200A96}" type="presOf" srcId="{FA6491D3-CD55-49A9-B28E-C34BC6C3672C}" destId="{0A93AD0E-F0B6-4F44-9E7B-526D08B16469}" srcOrd="1" destOrd="0" presId="urn:microsoft.com/office/officeart/2016/7/layout/VerticalDownArrowProcess"/>
    <dgm:cxn modelId="{049A427A-39A4-4974-A97B-646A36EDA793}" type="presOf" srcId="{DC122987-901C-4182-91D1-8C8DD2E0117E}" destId="{E2DB642B-B4D8-44BB-8080-E34BE743BD3C}" srcOrd="1" destOrd="0" presId="urn:microsoft.com/office/officeart/2016/7/layout/VerticalDownArrowProcess"/>
    <dgm:cxn modelId="{6BABA48E-4C3A-4CEC-84F7-A69C64BC42B3}" srcId="{46C775C9-05B4-4BBA-8A42-396B9CF2AE78}" destId="{AF45886C-539C-44A3-BCBC-A070E54695FC}" srcOrd="0" destOrd="0" parTransId="{CECF1994-E1C7-45FA-918E-330E196FA28A}" sibTransId="{3BCDB460-74AD-45B9-A59F-6F49FDED838F}"/>
    <dgm:cxn modelId="{291C2A98-FC4B-4925-AC8B-9423818D0ADB}" type="presOf" srcId="{5934DF43-B680-4191-A33B-2268DF177315}" destId="{F410BEAE-FF6E-4F0B-8A49-A58B11722BB7}" srcOrd="0" destOrd="0" presId="urn:microsoft.com/office/officeart/2016/7/layout/VerticalDownArrowProcess"/>
    <dgm:cxn modelId="{65C8E0AF-5B2C-4107-AFC5-0EE2A344AD1F}" type="presOf" srcId="{438B12B2-A664-48E6-9C99-19838B185028}" destId="{BA1E1EF1-985D-4763-97F8-9AAFDE7AED3C}" srcOrd="0" destOrd="0" presId="urn:microsoft.com/office/officeart/2016/7/layout/VerticalDownArrowProcess"/>
    <dgm:cxn modelId="{C3DA62B0-EF77-416A-ACD2-E4639FFBEEB7}" srcId="{438B12B2-A664-48E6-9C99-19838B185028}" destId="{4DCF1587-8F0D-4D30-ADDD-75AF8F841922}" srcOrd="1" destOrd="0" parTransId="{6AF1145E-BACA-490D-8AC2-F82874954821}" sibTransId="{F25E0310-562F-4D93-9A9B-952EECA7749D}"/>
    <dgm:cxn modelId="{9F117CB1-75C0-4488-8596-1127E3F7F1F1}" type="presOf" srcId="{F6D977C2-F48F-4187-983F-40A7CAA82668}" destId="{6226CB32-4511-40D7-B462-916C389EB976}" srcOrd="0" destOrd="0" presId="urn:microsoft.com/office/officeart/2016/7/layout/VerticalDownArrowProcess"/>
    <dgm:cxn modelId="{71C425B5-CBD6-4FB8-8703-0DF62C7FFE80}" srcId="{DC122987-901C-4182-91D1-8C8DD2E0117E}" destId="{F6D977C2-F48F-4187-983F-40A7CAA82668}" srcOrd="0" destOrd="0" parTransId="{68F5D140-6802-4ADC-88E9-B18490A63521}" sibTransId="{E6AC187D-DC2E-4A3F-A6E6-B64FFFA9644E}"/>
    <dgm:cxn modelId="{1988BFB5-93AA-43D5-8122-A4ADC58DF9E5}" type="presOf" srcId="{08E5ADE2-8EF0-4D38-8D5B-F85F0F213BD8}" destId="{FE168673-44A2-4ED8-8505-E617D2B2D629}" srcOrd="0" destOrd="0" presId="urn:microsoft.com/office/officeart/2016/7/layout/VerticalDownArrowProcess"/>
    <dgm:cxn modelId="{68DB6AC0-19B9-4C9A-B76C-155461520EBF}" srcId="{4DCF1587-8F0D-4D30-ADDD-75AF8F841922}" destId="{B20392D2-789E-4985-9BA3-3ED385942F8A}" srcOrd="0" destOrd="0" parTransId="{1AD5B32F-5E29-41E5-BE2B-A98EBF76D197}" sibTransId="{3B7F0382-EAB2-441F-AAB5-FE60032F411A}"/>
    <dgm:cxn modelId="{0A46B6C1-2A74-4806-9BA8-61DD81536639}" type="presOf" srcId="{AF45886C-539C-44A3-BCBC-A070E54695FC}" destId="{4DFA2C66-E8B5-4972-842A-7D4BE3E7252B}" srcOrd="0" destOrd="0" presId="urn:microsoft.com/office/officeart/2016/7/layout/VerticalDownArrowProcess"/>
    <dgm:cxn modelId="{E2E0C5C2-8A13-4389-88B4-8ADC4FBACECB}" srcId="{08E5ADE2-8EF0-4D38-8D5B-F85F0F213BD8}" destId="{1A1BF7B6-1836-43DC-BE71-59DED59904C0}" srcOrd="0" destOrd="0" parTransId="{B6CA4B3C-E45C-441F-AABB-C30159234983}" sibTransId="{D8F88E16-2197-45C5-A47A-0F725B5BE908}"/>
    <dgm:cxn modelId="{57B792E6-2803-4874-BA7E-DDF510ABE5F3}" type="presOf" srcId="{4DCF1587-8F0D-4D30-ADDD-75AF8F841922}" destId="{0F5D4FD2-8479-400B-AC63-BA0C7D52C3C1}" srcOrd="1" destOrd="0" presId="urn:microsoft.com/office/officeart/2016/7/layout/VerticalDownArrowProcess"/>
    <dgm:cxn modelId="{3BDBF1E8-D0FD-4729-A165-14B978D05EFD}" type="presOf" srcId="{DC122987-901C-4182-91D1-8C8DD2E0117E}" destId="{31C9CCE1-605A-45DE-AD99-68B16280FCAF}" srcOrd="0" destOrd="0" presId="urn:microsoft.com/office/officeart/2016/7/layout/VerticalDownArrowProcess"/>
    <dgm:cxn modelId="{461DC4E8-2498-4353-82F8-FC98676D6919}" type="presParOf" srcId="{BA1E1EF1-985D-4763-97F8-9AAFDE7AED3C}" destId="{0D635300-621E-4555-A745-05AB49156CC8}" srcOrd="0" destOrd="0" presId="urn:microsoft.com/office/officeart/2016/7/layout/VerticalDownArrowProcess"/>
    <dgm:cxn modelId="{3694C260-8FE9-443A-9C78-532FD471CB1B}" type="presParOf" srcId="{0D635300-621E-4555-A745-05AB49156CC8}" destId="{FE168673-44A2-4ED8-8505-E617D2B2D629}" srcOrd="0" destOrd="0" presId="urn:microsoft.com/office/officeart/2016/7/layout/VerticalDownArrowProcess"/>
    <dgm:cxn modelId="{C5096372-92E4-4B53-8258-140E19C75203}" type="presParOf" srcId="{0D635300-621E-4555-A745-05AB49156CC8}" destId="{B0823456-BFC1-4433-B6A0-4BAC9ADF618B}" srcOrd="1" destOrd="0" presId="urn:microsoft.com/office/officeart/2016/7/layout/VerticalDownArrowProcess"/>
    <dgm:cxn modelId="{FA04508A-E218-4CCF-8F40-CBEB605CCB58}" type="presParOf" srcId="{BA1E1EF1-985D-4763-97F8-9AAFDE7AED3C}" destId="{7B6088C4-3CE6-4EC3-A926-50097ABC7CF3}" srcOrd="1" destOrd="0" presId="urn:microsoft.com/office/officeart/2016/7/layout/VerticalDownArrowProcess"/>
    <dgm:cxn modelId="{A53BAE40-7184-46A8-BF9D-F1AD5228389A}" type="presParOf" srcId="{BA1E1EF1-985D-4763-97F8-9AAFDE7AED3C}" destId="{95EDBB87-DCE0-40CC-B0AE-A3E289B953BB}" srcOrd="2" destOrd="0" presId="urn:microsoft.com/office/officeart/2016/7/layout/VerticalDownArrowProcess"/>
    <dgm:cxn modelId="{84A4E89E-55BD-4386-98EB-30A335465026}" type="presParOf" srcId="{95EDBB87-DCE0-40CC-B0AE-A3E289B953BB}" destId="{DBEF7742-2CF9-4AE0-8710-5F9F82EBA52D}" srcOrd="0" destOrd="0" presId="urn:microsoft.com/office/officeart/2016/7/layout/VerticalDownArrowProcess"/>
    <dgm:cxn modelId="{D284C835-9D4E-4AA1-8D97-6B220870C0A8}" type="presParOf" srcId="{95EDBB87-DCE0-40CC-B0AE-A3E289B953BB}" destId="{213031CD-B355-49B5-AD41-61030E9AC411}" srcOrd="1" destOrd="0" presId="urn:microsoft.com/office/officeart/2016/7/layout/VerticalDownArrowProcess"/>
    <dgm:cxn modelId="{0761387F-942E-480B-B811-45313B76D5BE}" type="presParOf" srcId="{95EDBB87-DCE0-40CC-B0AE-A3E289B953BB}" destId="{4DFA2C66-E8B5-4972-842A-7D4BE3E7252B}" srcOrd="2" destOrd="0" presId="urn:microsoft.com/office/officeart/2016/7/layout/VerticalDownArrowProcess"/>
    <dgm:cxn modelId="{CDE14960-A20F-4A72-8DFD-6B865ECDBC7E}" type="presParOf" srcId="{BA1E1EF1-985D-4763-97F8-9AAFDE7AED3C}" destId="{ED8276B6-78C3-4F62-883A-02E0CB0A7C4E}" srcOrd="3" destOrd="0" presId="urn:microsoft.com/office/officeart/2016/7/layout/VerticalDownArrowProcess"/>
    <dgm:cxn modelId="{170F6515-CDCF-4A40-819E-F38101EB127C}" type="presParOf" srcId="{BA1E1EF1-985D-4763-97F8-9AAFDE7AED3C}" destId="{9ED81F7D-7C37-4CD3-A2F3-0229ECAEBE55}" srcOrd="4" destOrd="0" presId="urn:microsoft.com/office/officeart/2016/7/layout/VerticalDownArrowProcess"/>
    <dgm:cxn modelId="{384B040A-0692-483D-BE88-EA87494E5371}" type="presParOf" srcId="{9ED81F7D-7C37-4CD3-A2F3-0229ECAEBE55}" destId="{51D0DC25-83DC-478A-B7A2-BE6BAAE18D1D}" srcOrd="0" destOrd="0" presId="urn:microsoft.com/office/officeart/2016/7/layout/VerticalDownArrowProcess"/>
    <dgm:cxn modelId="{9E622E60-53A2-4809-A5FA-C9274BDFEB23}" type="presParOf" srcId="{9ED81F7D-7C37-4CD3-A2F3-0229ECAEBE55}" destId="{0A93AD0E-F0B6-4F44-9E7B-526D08B16469}" srcOrd="1" destOrd="0" presId="urn:microsoft.com/office/officeart/2016/7/layout/VerticalDownArrowProcess"/>
    <dgm:cxn modelId="{98515494-D3D9-4698-A9DA-736757F519FB}" type="presParOf" srcId="{9ED81F7D-7C37-4CD3-A2F3-0229ECAEBE55}" destId="{F410BEAE-FF6E-4F0B-8A49-A58B11722BB7}" srcOrd="2" destOrd="0" presId="urn:microsoft.com/office/officeart/2016/7/layout/VerticalDownArrowProcess"/>
    <dgm:cxn modelId="{79A39F09-0CEF-4969-B2A8-57122D42EDEC}" type="presParOf" srcId="{BA1E1EF1-985D-4763-97F8-9AAFDE7AED3C}" destId="{6E73A312-D257-4794-B6B6-4C4C17F08BCA}" srcOrd="5" destOrd="0" presId="urn:microsoft.com/office/officeart/2016/7/layout/VerticalDownArrowProcess"/>
    <dgm:cxn modelId="{17B6BD24-C0DF-4E72-858B-33739CEFDB65}" type="presParOf" srcId="{BA1E1EF1-985D-4763-97F8-9AAFDE7AED3C}" destId="{FACD00D0-8290-445E-BB0A-7956C6117A8A}" srcOrd="6" destOrd="0" presId="urn:microsoft.com/office/officeart/2016/7/layout/VerticalDownArrowProcess"/>
    <dgm:cxn modelId="{5EAD19F8-A5D7-4EA1-92C4-FDA51CF758CE}" type="presParOf" srcId="{FACD00D0-8290-445E-BB0A-7956C6117A8A}" destId="{C7FCFD6C-7319-4B75-A47D-FF03DB2B4AB1}" srcOrd="0" destOrd="0" presId="urn:microsoft.com/office/officeart/2016/7/layout/VerticalDownArrowProcess"/>
    <dgm:cxn modelId="{CB4A9B10-F870-49A1-8B1B-D2CE34303C8E}" type="presParOf" srcId="{FACD00D0-8290-445E-BB0A-7956C6117A8A}" destId="{0F5D4FD2-8479-400B-AC63-BA0C7D52C3C1}" srcOrd="1" destOrd="0" presId="urn:microsoft.com/office/officeart/2016/7/layout/VerticalDownArrowProcess"/>
    <dgm:cxn modelId="{A5C15FFD-D932-497D-BFC4-2016F365F0EB}" type="presParOf" srcId="{FACD00D0-8290-445E-BB0A-7956C6117A8A}" destId="{E0990C56-0483-4ED9-918D-C3D63F8DA4BB}" srcOrd="2" destOrd="0" presId="urn:microsoft.com/office/officeart/2016/7/layout/VerticalDownArrowProcess"/>
    <dgm:cxn modelId="{48A7E7CD-26BC-4C96-B573-F0DB9FE33671}" type="presParOf" srcId="{BA1E1EF1-985D-4763-97F8-9AAFDE7AED3C}" destId="{28665315-4079-4046-AD61-6A4211E901D9}" srcOrd="7" destOrd="0" presId="urn:microsoft.com/office/officeart/2016/7/layout/VerticalDownArrowProcess"/>
    <dgm:cxn modelId="{BC58C423-C495-44A9-AE90-1D7FB8F8D7F7}" type="presParOf" srcId="{BA1E1EF1-985D-4763-97F8-9AAFDE7AED3C}" destId="{72FA87B3-0ECC-43BF-AD1B-628985B2DC7B}" srcOrd="8" destOrd="0" presId="urn:microsoft.com/office/officeart/2016/7/layout/VerticalDownArrowProcess"/>
    <dgm:cxn modelId="{2076382C-2277-459C-971B-D94F155B05EE}" type="presParOf" srcId="{72FA87B3-0ECC-43BF-AD1B-628985B2DC7B}" destId="{31C9CCE1-605A-45DE-AD99-68B16280FCAF}" srcOrd="0" destOrd="0" presId="urn:microsoft.com/office/officeart/2016/7/layout/VerticalDownArrowProcess"/>
    <dgm:cxn modelId="{77006510-7711-4E7C-81D6-C484B18039B4}" type="presParOf" srcId="{72FA87B3-0ECC-43BF-AD1B-628985B2DC7B}" destId="{E2DB642B-B4D8-44BB-8080-E34BE743BD3C}" srcOrd="1" destOrd="0" presId="urn:microsoft.com/office/officeart/2016/7/layout/VerticalDownArrowProcess"/>
    <dgm:cxn modelId="{CE9AC0B2-D823-49F2-865B-3E93DE3E86FA}" type="presParOf" srcId="{72FA87B3-0ECC-43BF-AD1B-628985B2DC7B}" destId="{6226CB32-4511-40D7-B462-916C389EB976}"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68673-44A2-4ED8-8505-E617D2B2D629}">
      <dsp:nvSpPr>
        <dsp:cNvPr id="0" name=""/>
        <dsp:cNvSpPr/>
      </dsp:nvSpPr>
      <dsp:spPr>
        <a:xfrm>
          <a:off x="0" y="4580054"/>
          <a:ext cx="1714500" cy="751395"/>
        </a:xfrm>
        <a:prstGeom prst="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42240" rIns="121935"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Compare</a:t>
          </a:r>
        </a:p>
      </dsp:txBody>
      <dsp:txXfrm>
        <a:off x="0" y="4580054"/>
        <a:ext cx="1714500" cy="751395"/>
      </dsp:txXfrm>
    </dsp:sp>
    <dsp:sp modelId="{B0823456-BFC1-4433-B6A0-4BAC9ADF618B}">
      <dsp:nvSpPr>
        <dsp:cNvPr id="0" name=""/>
        <dsp:cNvSpPr/>
      </dsp:nvSpPr>
      <dsp:spPr>
        <a:xfrm>
          <a:off x="1714499" y="4580054"/>
          <a:ext cx="5143500" cy="75139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Compare the strengths and weaknesses of the classic theories of leadership</a:t>
          </a:r>
        </a:p>
      </dsp:txBody>
      <dsp:txXfrm>
        <a:off x="1714499" y="4580054"/>
        <a:ext cx="5143500" cy="751395"/>
      </dsp:txXfrm>
    </dsp:sp>
    <dsp:sp modelId="{213031CD-B355-49B5-AD41-61030E9AC411}">
      <dsp:nvSpPr>
        <dsp:cNvPr id="0" name=""/>
        <dsp:cNvSpPr/>
      </dsp:nvSpPr>
      <dsp:spPr>
        <a:xfrm rot="10800000">
          <a:off x="0" y="3435678"/>
          <a:ext cx="1714500" cy="1155647"/>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42240" rIns="121935" bIns="142240" numCol="1" spcCol="1270" anchor="ctr" anchorCtr="0">
          <a:noAutofit/>
        </a:bodyPr>
        <a:lstStyle/>
        <a:p>
          <a:pPr marL="0" lvl="0" indent="0" algn="ctr" defTabSz="889000">
            <a:lnSpc>
              <a:spcPct val="90000"/>
            </a:lnSpc>
            <a:spcBef>
              <a:spcPct val="0"/>
            </a:spcBef>
            <a:spcAft>
              <a:spcPct val="35000"/>
            </a:spcAft>
            <a:buNone/>
          </a:pPr>
          <a:r>
            <a:rPr lang="en-US" sz="2000" kern="1200" dirty="0"/>
            <a:t>Explore</a:t>
          </a:r>
        </a:p>
      </dsp:txBody>
      <dsp:txXfrm rot="-10800000">
        <a:off x="0" y="3435678"/>
        <a:ext cx="1714500" cy="751170"/>
      </dsp:txXfrm>
    </dsp:sp>
    <dsp:sp modelId="{4DFA2C66-E8B5-4972-842A-7D4BE3E7252B}">
      <dsp:nvSpPr>
        <dsp:cNvPr id="0" name=""/>
        <dsp:cNvSpPr/>
      </dsp:nvSpPr>
      <dsp:spPr>
        <a:xfrm>
          <a:off x="1714499" y="3435678"/>
          <a:ext cx="5143500" cy="75117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Explore the concept of leading through contingencies </a:t>
          </a:r>
        </a:p>
      </dsp:txBody>
      <dsp:txXfrm>
        <a:off x="1714499" y="3435678"/>
        <a:ext cx="5143500" cy="751170"/>
      </dsp:txXfrm>
    </dsp:sp>
    <dsp:sp modelId="{0A93AD0E-F0B6-4F44-9E7B-526D08B16469}">
      <dsp:nvSpPr>
        <dsp:cNvPr id="0" name=""/>
        <dsp:cNvSpPr/>
      </dsp:nvSpPr>
      <dsp:spPr>
        <a:xfrm rot="10800000">
          <a:off x="0" y="2291302"/>
          <a:ext cx="1714500" cy="1155647"/>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42240" rIns="121935" bIns="142240" numCol="1" spcCol="1270" anchor="ctr" anchorCtr="0">
          <a:noAutofit/>
        </a:bodyPr>
        <a:lstStyle/>
        <a:p>
          <a:pPr marL="0" lvl="0" indent="0" algn="ctr" defTabSz="889000">
            <a:lnSpc>
              <a:spcPct val="90000"/>
            </a:lnSpc>
            <a:spcBef>
              <a:spcPct val="0"/>
            </a:spcBef>
            <a:spcAft>
              <a:spcPct val="35000"/>
            </a:spcAft>
            <a:buNone/>
          </a:pPr>
          <a:r>
            <a:rPr lang="en-US" sz="2000" kern="1200" dirty="0"/>
            <a:t>Examine</a:t>
          </a:r>
        </a:p>
      </dsp:txBody>
      <dsp:txXfrm rot="-10800000">
        <a:off x="0" y="2291302"/>
        <a:ext cx="1714500" cy="751170"/>
      </dsp:txXfrm>
    </dsp:sp>
    <dsp:sp modelId="{F410BEAE-FF6E-4F0B-8A49-A58B11722BB7}">
      <dsp:nvSpPr>
        <dsp:cNvPr id="0" name=""/>
        <dsp:cNvSpPr/>
      </dsp:nvSpPr>
      <dsp:spPr>
        <a:xfrm>
          <a:off x="1714499" y="2291302"/>
          <a:ext cx="5143500" cy="75117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Critically examine leadership behavioural theory</a:t>
          </a:r>
        </a:p>
      </dsp:txBody>
      <dsp:txXfrm>
        <a:off x="1714499" y="2291302"/>
        <a:ext cx="5143500" cy="751170"/>
      </dsp:txXfrm>
    </dsp:sp>
    <dsp:sp modelId="{0F5D4FD2-8479-400B-AC63-BA0C7D52C3C1}">
      <dsp:nvSpPr>
        <dsp:cNvPr id="0" name=""/>
        <dsp:cNvSpPr/>
      </dsp:nvSpPr>
      <dsp:spPr>
        <a:xfrm rot="10800000">
          <a:off x="0" y="1146925"/>
          <a:ext cx="1714500" cy="1155647"/>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42240" rIns="121935" bIns="142240" numCol="1" spcCol="1270" anchor="ctr" anchorCtr="0">
          <a:noAutofit/>
        </a:bodyPr>
        <a:lstStyle/>
        <a:p>
          <a:pPr marL="0" lvl="0" indent="0" algn="ctr" defTabSz="889000">
            <a:lnSpc>
              <a:spcPct val="90000"/>
            </a:lnSpc>
            <a:spcBef>
              <a:spcPct val="0"/>
            </a:spcBef>
            <a:spcAft>
              <a:spcPct val="35000"/>
            </a:spcAft>
            <a:buNone/>
          </a:pPr>
          <a:r>
            <a:rPr lang="en-US" sz="2000" kern="1200" dirty="0"/>
            <a:t>Understand</a:t>
          </a:r>
        </a:p>
      </dsp:txBody>
      <dsp:txXfrm rot="-10800000">
        <a:off x="0" y="1146925"/>
        <a:ext cx="1714500" cy="751170"/>
      </dsp:txXfrm>
    </dsp:sp>
    <dsp:sp modelId="{E0990C56-0483-4ED9-918D-C3D63F8DA4BB}">
      <dsp:nvSpPr>
        <dsp:cNvPr id="0" name=""/>
        <dsp:cNvSpPr/>
      </dsp:nvSpPr>
      <dsp:spPr>
        <a:xfrm>
          <a:off x="1714499" y="1146925"/>
          <a:ext cx="5143500" cy="75117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Understand the meaning of ‘entity’ leadership </a:t>
          </a:r>
        </a:p>
      </dsp:txBody>
      <dsp:txXfrm>
        <a:off x="1714499" y="1146925"/>
        <a:ext cx="5143500" cy="751170"/>
      </dsp:txXfrm>
    </dsp:sp>
    <dsp:sp modelId="{E2DB642B-B4D8-44BB-8080-E34BE743BD3C}">
      <dsp:nvSpPr>
        <dsp:cNvPr id="0" name=""/>
        <dsp:cNvSpPr/>
      </dsp:nvSpPr>
      <dsp:spPr>
        <a:xfrm rot="10800000">
          <a:off x="0" y="2549"/>
          <a:ext cx="1714500" cy="1155647"/>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42240" rIns="121935"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Introduce</a:t>
          </a:r>
        </a:p>
      </dsp:txBody>
      <dsp:txXfrm rot="-10800000">
        <a:off x="0" y="2549"/>
        <a:ext cx="1714500" cy="751170"/>
      </dsp:txXfrm>
    </dsp:sp>
    <dsp:sp modelId="{6226CB32-4511-40D7-B462-916C389EB976}">
      <dsp:nvSpPr>
        <dsp:cNvPr id="0" name=""/>
        <dsp:cNvSpPr/>
      </dsp:nvSpPr>
      <dsp:spPr>
        <a:xfrm>
          <a:off x="1714499" y="2549"/>
          <a:ext cx="5143500" cy="75117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Introduce and critically discuss the classic theories of leadership</a:t>
          </a:r>
        </a:p>
      </dsp:txBody>
      <dsp:txXfrm>
        <a:off x="1714499" y="2549"/>
        <a:ext cx="5143500" cy="75117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17C1B-F8ED-4C56-B0B4-78FDF9FEAB14}" type="datetimeFigureOut">
              <a:rPr lang="en-GB" smtClean="0"/>
              <a:t>09/04/2021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49D2-8ACC-4030-97F7-F414D617EAD5}" type="slidenum">
              <a:rPr lang="en-GB" smtClean="0"/>
              <a:t>‹#›</a:t>
            </a:fld>
            <a:endParaRPr lang="en-GB" dirty="0"/>
          </a:p>
        </p:txBody>
      </p:sp>
    </p:spTree>
    <p:extLst>
      <p:ext uri="{BB962C8B-B14F-4D97-AF65-F5344CB8AC3E}">
        <p14:creationId xmlns:p14="http://schemas.microsoft.com/office/powerpoint/2010/main" val="63845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2</a:t>
            </a:fld>
            <a:endParaRPr lang="en-GB" dirty="0"/>
          </a:p>
        </p:txBody>
      </p:sp>
    </p:spTree>
    <p:extLst>
      <p:ext uri="{BB962C8B-B14F-4D97-AF65-F5344CB8AC3E}">
        <p14:creationId xmlns:p14="http://schemas.microsoft.com/office/powerpoint/2010/main" val="182353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entury Gothic" panose="020B0502020202020204" pitchFamily="34" charset="0"/>
                <a:ea typeface="Calibri" panose="020F0502020204030204" pitchFamily="34" charset="0"/>
                <a:cs typeface="Times New Roman" panose="02020603050405020304" pitchFamily="18" charset="0"/>
              </a:rPr>
              <a:t>Use the following very brief summary of each school of thought on leadership to introduce them to your students. You can supplement each description with relevant suggestions of people who display this type of leadership (if you can think of any!)</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6</a:t>
            </a:fld>
            <a:endParaRPr lang="en-GB" dirty="0"/>
          </a:p>
        </p:txBody>
      </p:sp>
    </p:spTree>
    <p:extLst>
      <p:ext uri="{BB962C8B-B14F-4D97-AF65-F5344CB8AC3E}">
        <p14:creationId xmlns:p14="http://schemas.microsoft.com/office/powerpoint/2010/main" val="79779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The questions for those of us studying planned events is whether these approaches to understanding leadership via the lens of personality traits or behaviours still hold any value.  For instance, does understanding the specific personality traits of an event manager help us to shed light on how to deliver effective experiences? As we saw in chapter 1, lots of contemporary discussions around leadership in events do still focus on the type of person you need to be to run events.  We hear, often, that event managers need to be visionary, creative, influential and decisive for example.  And event managers continue to be assessed on their psychological personality traits through psychometric testing.  This then indicates that some of the foundations of trait theory are still useful in trying to understand what makes a good event leader – as Northouse (2004) suggests, personality does have some part to play in influencing who becomes a leader and who does not. </a:t>
            </a:r>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8</a:t>
            </a:fld>
            <a:endParaRPr lang="en-GB" dirty="0"/>
          </a:p>
        </p:txBody>
      </p:sp>
    </p:spTree>
    <p:extLst>
      <p:ext uri="{BB962C8B-B14F-4D97-AF65-F5344CB8AC3E}">
        <p14:creationId xmlns:p14="http://schemas.microsoft.com/office/powerpoint/2010/main" val="120433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9</a:t>
            </a:fld>
            <a:endParaRPr lang="en-GB" dirty="0"/>
          </a:p>
        </p:txBody>
      </p:sp>
    </p:spTree>
    <p:extLst>
      <p:ext uri="{BB962C8B-B14F-4D97-AF65-F5344CB8AC3E}">
        <p14:creationId xmlns:p14="http://schemas.microsoft.com/office/powerpoint/2010/main" val="265730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Each of these stakeholders will demand a different level of input from the event leader.  Some – such as the staff in your team and your suppliers – will need direction and management. Others – such as the local media agencies, or local transport hubs – will just need you to keep them informed.  All of them will have different interests and require different outcomes from the event.  Will being the right weight or height help the event manager to lead on this project? Well of course not. But having a high level of enthusiasm might, and so might be empathetic of the various viewpoints and tactful in communicating with the various groups.  But just being enthusiastic or tactful is surely not enough to explain whether someone is a good leader or not?  </a:t>
            </a:r>
          </a:p>
          <a:p>
            <a:pPr>
              <a:lnSpc>
                <a:spcPct val="150000"/>
              </a:lnSpc>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p>
          <a:p>
            <a:pPr>
              <a:lnSpc>
                <a:spcPct val="150000"/>
              </a:lnSpc>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Ultimately, this is the issue with both the behavioural approach and the trait approach - they insist that the individual is the only thing that matters in effective leadership.  However, as leadership studies advanced to the mid-twentieth century, scholars realised that viewing a set of traits or behaviours was still not enough to explain effective leadership - and so they began to consider whether the situation within which the leader found themselves was also important. </a:t>
            </a: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10</a:t>
            </a:fld>
            <a:endParaRPr lang="en-GB" dirty="0"/>
          </a:p>
        </p:txBody>
      </p:sp>
    </p:spTree>
    <p:extLst>
      <p:ext uri="{BB962C8B-B14F-4D97-AF65-F5344CB8AC3E}">
        <p14:creationId xmlns:p14="http://schemas.microsoft.com/office/powerpoint/2010/main" val="220121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cs typeface="Times New Roman" panose="02020603050405020304" pitchFamily="18" charset="0"/>
              </a:rPr>
              <a:t>In reviews of more recent trends in leadership research, Dinh et al. (2014) and Gardner, Lowe, Moss, Mahoney, and Cogliser (2010) both note that interest in these approaches are on the decline, perhaps because they reached maturity and scholars' interests have gone in a new direction.  For many scholars, the new direction involves the consideration of leadership as a dyadic process – it involves both the leader and the follower.  </a:t>
            </a:r>
            <a:endParaRPr lang="en-GB" dirty="0"/>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12</a:t>
            </a:fld>
            <a:endParaRPr lang="en-GB" dirty="0"/>
          </a:p>
        </p:txBody>
      </p:sp>
    </p:spTree>
    <p:extLst>
      <p:ext uri="{BB962C8B-B14F-4D97-AF65-F5344CB8AC3E}">
        <p14:creationId xmlns:p14="http://schemas.microsoft.com/office/powerpoint/2010/main" val="241218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81F60AE1-C35C-483A-8936-589BBB6C1CD8}" type="datetime1">
              <a:rPr lang="en-US" smtClean="0"/>
              <a:t>4/9/2021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r>
              <a:rPr lang="en-GB" dirty="0"/>
              <a:t>Event Leadership by Dr Emma Abson</a:t>
            </a:r>
            <a:endParaRPr lang="en-US" dirty="0"/>
          </a:p>
        </p:txBody>
      </p:sp>
      <p:sp>
        <p:nvSpPr>
          <p:cNvPr id="22" name="Slide Number Placeholder 21"/>
          <p:cNvSpPr>
            <a:spLocks noGrp="1"/>
          </p:cNvSpPr>
          <p:nvPr>
            <p:ph type="sldNum" sz="quarter" idx="12"/>
          </p:nvPr>
        </p:nvSpPr>
        <p:spPr>
          <a:xfrm>
            <a:off x="8606920" y="5177408"/>
            <a:ext cx="1955980" cy="22860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041780-519B-4F69-AB10-C47A20EBF073}" type="datetime1">
              <a:rPr lang="en-US" smtClean="0"/>
              <a:t>4/9/2021</a:t>
            </a:fld>
            <a:endParaRPr lang="en-US" dirty="0"/>
          </a:p>
        </p:txBody>
      </p:sp>
      <p:sp>
        <p:nvSpPr>
          <p:cNvPr id="5" name="Footer Placeholder 4"/>
          <p:cNvSpPr>
            <a:spLocks noGrp="1"/>
          </p:cNvSpPr>
          <p:nvPr>
            <p:ph type="ftr" sz="quarter" idx="11"/>
          </p:nvPr>
        </p:nvSpPr>
        <p:spPr/>
        <p:txBody>
          <a:bodyPr/>
          <a:lstStyle/>
          <a:p>
            <a:r>
              <a:rPr lang="en-GB" dirty="0"/>
              <a:t>Event Leadership by Dr Emma Abson</a:t>
            </a:r>
            <a:endParaRPr lang="en-US" dirty="0"/>
          </a:p>
        </p:txBody>
      </p:sp>
      <p:sp>
        <p:nvSpPr>
          <p:cNvPr id="6" name="Slide Number Placeholder 5"/>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0BEFAB46-A50A-40A4-B9AA-52F44C37DAA7}" type="datetime1">
              <a:rPr lang="en-US" smtClean="0"/>
              <a:t>4/9/2021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r>
              <a:rPr lang="en-GB" dirty="0"/>
              <a:t>Event Leadership by Dr Emma Abson</a:t>
            </a:r>
            <a:endParaRPr lang="en-US" dirty="0"/>
          </a:p>
        </p:txBody>
      </p:sp>
      <p:sp>
        <p:nvSpPr>
          <p:cNvPr id="6" name="Slide Number Placeholder 5"/>
          <p:cNvSpPr>
            <a:spLocks noGrp="1"/>
          </p:cNvSpPr>
          <p:nvPr>
            <p:ph type="sldNum" sz="quarter" idx="12"/>
          </p:nvPr>
        </p:nvSpPr>
        <p:spPr>
          <a:xfrm>
            <a:off x="8604504" y="5177408"/>
            <a:ext cx="1958339" cy="22860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69931D-436E-40FC-9F33-A96081580F03}" type="datetime1">
              <a:rPr lang="en-US" smtClean="0"/>
              <a:t>4/9/2021</a:t>
            </a:fld>
            <a:endParaRPr lang="en-US" dirty="0"/>
          </a:p>
        </p:txBody>
      </p:sp>
      <p:sp>
        <p:nvSpPr>
          <p:cNvPr id="6" name="Footer Placeholder 5"/>
          <p:cNvSpPr>
            <a:spLocks noGrp="1"/>
          </p:cNvSpPr>
          <p:nvPr>
            <p:ph type="ftr" sz="quarter" idx="11"/>
          </p:nvPr>
        </p:nvSpPr>
        <p:spPr/>
        <p:txBody>
          <a:bodyPr/>
          <a:lstStyle/>
          <a:p>
            <a:r>
              <a:rPr lang="en-GB" dirty="0"/>
              <a:t>Event Leadership : Theory and methods for event management and tourism</a:t>
            </a:r>
          </a:p>
          <a:p>
            <a:r>
              <a:rPr lang="en-GB" dirty="0"/>
              <a:t>© Emma Abson. Goodfellow Publishers Ltd. All rights reserved 2021</a:t>
            </a:r>
          </a:p>
          <a:p>
            <a:endParaRPr lang="en-US" dirty="0"/>
          </a:p>
        </p:txBody>
      </p:sp>
      <p:sp>
        <p:nvSpPr>
          <p:cNvPr id="7" name="Slide Number Placeholder 6"/>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A9FED412-8F85-49EE-A97D-752A37BAA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7317" y="6008057"/>
            <a:ext cx="407883" cy="392743"/>
          </a:xfrm>
          <a:prstGeom prst="rect">
            <a:avLst/>
          </a:prstGeom>
        </p:spPr>
      </p:pic>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72A99B-7CE2-49CA-B5C3-5B434BB0B62E}" type="datetime1">
              <a:rPr lang="en-US" smtClean="0"/>
              <a:t>4/9/2021</a:t>
            </a:fld>
            <a:endParaRPr lang="en-US" dirty="0"/>
          </a:p>
        </p:txBody>
      </p:sp>
      <p:sp>
        <p:nvSpPr>
          <p:cNvPr id="8" name="Footer Placeholder 7"/>
          <p:cNvSpPr>
            <a:spLocks noGrp="1"/>
          </p:cNvSpPr>
          <p:nvPr>
            <p:ph type="ftr" sz="quarter" idx="11"/>
          </p:nvPr>
        </p:nvSpPr>
        <p:spPr/>
        <p:txBody>
          <a:bodyPr/>
          <a:lstStyle/>
          <a:p>
            <a:r>
              <a:rPr lang="en-GB" dirty="0"/>
              <a:t>Event Leadership by Dr Emma Abson</a:t>
            </a:r>
            <a:endParaRPr lang="en-US" dirty="0"/>
          </a:p>
        </p:txBody>
      </p:sp>
      <p:sp>
        <p:nvSpPr>
          <p:cNvPr id="9" name="Slide Number Placeholder 8"/>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ED2FE5-550E-4D0D-9AF3-45646144D574}" type="datetime1">
              <a:rPr lang="en-US" smtClean="0"/>
              <a:t>4/9/2021</a:t>
            </a:fld>
            <a:endParaRPr lang="en-US" dirty="0"/>
          </a:p>
        </p:txBody>
      </p:sp>
      <p:sp>
        <p:nvSpPr>
          <p:cNvPr id="4" name="Footer Placeholder 3"/>
          <p:cNvSpPr>
            <a:spLocks noGrp="1"/>
          </p:cNvSpPr>
          <p:nvPr>
            <p:ph type="ftr" sz="quarter" idx="11"/>
          </p:nvPr>
        </p:nvSpPr>
        <p:spPr/>
        <p:txBody>
          <a:bodyPr/>
          <a:lstStyle/>
          <a:p>
            <a:r>
              <a:rPr lang="en-GB" dirty="0"/>
              <a:t>Event Leadership by Dr Emma Abson</a:t>
            </a:r>
            <a:endParaRPr lang="en-US" dirty="0"/>
          </a:p>
        </p:txBody>
      </p:sp>
      <p:sp>
        <p:nvSpPr>
          <p:cNvPr id="5" name="Slide Number Placeholder 4"/>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17CE0-4731-4876-9E40-4F9CBD4309F4}" type="datetime1">
              <a:rPr lang="en-US" smtClean="0"/>
              <a:t>4/9/2021</a:t>
            </a:fld>
            <a:endParaRPr lang="en-US" dirty="0"/>
          </a:p>
        </p:txBody>
      </p:sp>
      <p:sp>
        <p:nvSpPr>
          <p:cNvPr id="3" name="Footer Placeholder 2"/>
          <p:cNvSpPr>
            <a:spLocks noGrp="1"/>
          </p:cNvSpPr>
          <p:nvPr>
            <p:ph type="ftr" sz="quarter" idx="11"/>
          </p:nvPr>
        </p:nvSpPr>
        <p:spPr/>
        <p:txBody>
          <a:bodyPr/>
          <a:lstStyle/>
          <a:p>
            <a:r>
              <a:rPr lang="en-GB" dirty="0"/>
              <a:t>Event Leadership by Dr Emma Abson</a:t>
            </a:r>
            <a:endParaRPr lang="en-US" dirty="0"/>
          </a:p>
        </p:txBody>
      </p:sp>
      <p:sp>
        <p:nvSpPr>
          <p:cNvPr id="4" name="Slide Number Placeholder 3"/>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831E89A3-1030-4065-A368-9827D1B3FC3E}" type="datetime1">
              <a:rPr lang="en-US" smtClean="0"/>
              <a:t>4/9/2021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r>
              <a:rPr lang="en-GB" dirty="0"/>
              <a:t>Event Leadership by Dr Emma Abson</a:t>
            </a:r>
            <a:endParaRPr lang="en-US" dirty="0"/>
          </a:p>
        </p:txBody>
      </p:sp>
      <p:sp>
        <p:nvSpPr>
          <p:cNvPr id="11" name="Slide Number Placeholder 10"/>
          <p:cNvSpPr>
            <a:spLocks noGrp="1"/>
          </p:cNvSpPr>
          <p:nvPr>
            <p:ph type="sldNum" sz="quarter" idx="12"/>
          </p:nvPr>
        </p:nvSpPr>
        <p:spPr>
          <a:xfrm>
            <a:off x="10396728" y="6035040"/>
            <a:ext cx="1223435" cy="36576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B47D6E85-2647-45A4-90E4-50F0C257B89C}" type="datetime1">
              <a:rPr lang="en-US" smtClean="0"/>
              <a:t>4/9/2021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GB" dirty="0"/>
              <a:t>Event Leadership by Dr Emma Abson</a:t>
            </a:r>
            <a:endParaRPr lang="en-US" dirty="0"/>
          </a:p>
        </p:txBody>
      </p:sp>
      <p:sp>
        <p:nvSpPr>
          <p:cNvPr id="7" name="Slide Number Placeholder 6"/>
          <p:cNvSpPr>
            <a:spLocks noGrp="1"/>
          </p:cNvSpPr>
          <p:nvPr>
            <p:ph type="sldNum" sz="quarter" idx="12"/>
          </p:nvPr>
        </p:nvSpPr>
        <p:spPr>
          <a:xfrm>
            <a:off x="10396728" y="6035040"/>
            <a:ext cx="1225296" cy="365760"/>
          </a:xfrm>
          <a:prstGeom prst="rect">
            <a:avLst/>
          </a:prstGeo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656FCC88-777E-429C-BF0E-8F8C401AF703}" type="datetime1">
              <a:rPr lang="en-US" smtClean="0"/>
              <a:t>4/9/2021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r>
              <a:rPr lang="en-GB" dirty="0"/>
              <a:t>Event Leadership by Dr Emma Abson © Emma Abson. Published by Goodfellow Publishers  </a:t>
            </a:r>
          </a:p>
          <a:p>
            <a:r>
              <a:rPr lang="en-GB" dirty="0"/>
              <a:t>All rights reserved 2021</a:t>
            </a:r>
          </a:p>
          <a:p>
            <a:endParaRPr lang="en-US" dirty="0"/>
          </a:p>
        </p:txBody>
      </p:sp>
      <p:pic>
        <p:nvPicPr>
          <p:cNvPr id="16" name="Picture 15">
            <a:extLst>
              <a:ext uri="{FF2B5EF4-FFF2-40B4-BE49-F238E27FC236}">
                <a16:creationId xmlns:a16="http://schemas.microsoft.com/office/drawing/2014/main" id="{B69AC63F-7A8F-4588-9B66-73344F25C6E1}"/>
              </a:ext>
            </a:extLst>
          </p:cNvPr>
          <p:cNvPicPr>
            <a:picLocks noChangeAspect="1"/>
          </p:cNvPicPr>
          <p:nvPr userDrawn="1"/>
        </p:nvPicPr>
        <p:blipFill>
          <a:blip r:embed="rId11"/>
          <a:stretch>
            <a:fillRect/>
          </a:stretch>
        </p:blipFill>
        <p:spPr>
          <a:xfrm>
            <a:off x="11193767" y="5893961"/>
            <a:ext cx="609653" cy="585267"/>
          </a:xfrm>
          <a:prstGeom prst="rect">
            <a:avLst/>
          </a:prstGeom>
        </p:spPr>
      </p:pic>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2800" dirty="0">
                <a:solidFill>
                  <a:schemeClr val="tx1"/>
                </a:solidFill>
              </a:rPr>
              <a:t>Event leadership</a:t>
            </a:r>
            <a:br>
              <a:rPr lang="en-US" sz="2800" dirty="0">
                <a:solidFill>
                  <a:schemeClr val="tx1"/>
                </a:solidFill>
              </a:rPr>
            </a:br>
            <a:br>
              <a:rPr lang="en-US" sz="2800" dirty="0">
                <a:solidFill>
                  <a:schemeClr val="tx1"/>
                </a:solidFill>
              </a:rPr>
            </a:br>
            <a:r>
              <a:rPr lang="en-US" sz="1800" dirty="0">
                <a:solidFill>
                  <a:schemeClr val="tx1"/>
                </a:solidFill>
              </a:rPr>
              <a:t>theory and practice for Event management and event tourism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rPr>
              <a:t>Dr Emma Abson</a:t>
            </a:r>
          </a:p>
        </p:txBody>
      </p:sp>
      <p:sp>
        <p:nvSpPr>
          <p:cNvPr id="4" name="Footer Placeholder 3">
            <a:extLst>
              <a:ext uri="{FF2B5EF4-FFF2-40B4-BE49-F238E27FC236}">
                <a16:creationId xmlns:a16="http://schemas.microsoft.com/office/drawing/2014/main" id="{8BA3013B-4C7C-4B56-A0F3-3BFCDD0519D4}"/>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8">
            <a:extLst>
              <a:ext uri="{FF2B5EF4-FFF2-40B4-BE49-F238E27FC236}">
                <a16:creationId xmlns:a16="http://schemas.microsoft.com/office/drawing/2014/main" id="{3E2F7985-BDA4-40D2-AC76-86EC325305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113" r="11866" b="-1"/>
          <a:stretch/>
        </p:blipFill>
        <p:spPr>
          <a:xfrm>
            <a:off x="228599" y="237744"/>
            <a:ext cx="7696201" cy="6382512"/>
          </a:xfrm>
          <a:prstGeom prst="rect">
            <a:avLst/>
          </a:prstGeom>
          <a:noFill/>
          <a:ln>
            <a:noFill/>
          </a:ln>
        </p:spPr>
      </p:pic>
      <p:sp>
        <p:nvSpPr>
          <p:cNvPr id="7" name="Footer Placeholder 6">
            <a:extLst>
              <a:ext uri="{FF2B5EF4-FFF2-40B4-BE49-F238E27FC236}">
                <a16:creationId xmlns:a16="http://schemas.microsoft.com/office/drawing/2014/main" id="{D71AEC3A-5AD8-4723-A116-0B4267189FE4}"/>
              </a:ext>
            </a:extLst>
          </p:cNvPr>
          <p:cNvSpPr>
            <a:spLocks noGrp="1"/>
          </p:cNvSpPr>
          <p:nvPr>
            <p:ph type="ftr" sz="quarter" idx="11"/>
          </p:nvPr>
        </p:nvSpPr>
        <p:spPr>
          <a:xfrm>
            <a:off x="612648" y="6035040"/>
            <a:ext cx="4588002" cy="365760"/>
          </a:xfrm>
        </p:spPr>
        <p:txBody>
          <a:bodyPr anchor="b">
            <a:normAutofit/>
          </a:bodyPr>
          <a:lstStyle/>
          <a:p>
            <a:pPr algn="l">
              <a:spcAft>
                <a:spcPts val="600"/>
              </a:spcAft>
            </a:pPr>
            <a:r>
              <a:rPr lang="en-GB" dirty="0"/>
              <a:t>Event Leadership by Dr Emma Abson</a:t>
            </a:r>
            <a:endParaRPr lang="en-US" dirty="0"/>
          </a:p>
        </p:txBody>
      </p:sp>
      <p:sp>
        <p:nvSpPr>
          <p:cNvPr id="2" name="Title 1">
            <a:extLst>
              <a:ext uri="{FF2B5EF4-FFF2-40B4-BE49-F238E27FC236}">
                <a16:creationId xmlns:a16="http://schemas.microsoft.com/office/drawing/2014/main" id="{5D56A94E-2907-485B-9224-3F37D5C566A7}"/>
              </a:ext>
            </a:extLst>
          </p:cNvPr>
          <p:cNvSpPr>
            <a:spLocks noGrp="1"/>
          </p:cNvSpPr>
          <p:nvPr>
            <p:ph type="title"/>
          </p:nvPr>
        </p:nvSpPr>
        <p:spPr>
          <a:xfrm>
            <a:off x="8477250" y="603504"/>
            <a:ext cx="3144774" cy="1645920"/>
          </a:xfrm>
        </p:spPr>
        <p:txBody>
          <a:bodyPr anchor="b">
            <a:normAutofit/>
          </a:bodyPr>
          <a:lstStyle/>
          <a:p>
            <a:pPr>
              <a:lnSpc>
                <a:spcPct val="90000"/>
              </a:lnSpc>
            </a:pPr>
            <a:r>
              <a:rPr lang="en-GB" sz="2700" dirty="0"/>
              <a:t>How do you lead such a diverse group of people / organisations?</a:t>
            </a:r>
          </a:p>
        </p:txBody>
      </p:sp>
    </p:spTree>
    <p:extLst>
      <p:ext uri="{BB962C8B-B14F-4D97-AF65-F5344CB8AC3E}">
        <p14:creationId xmlns:p14="http://schemas.microsoft.com/office/powerpoint/2010/main" val="3323586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B579F-6D2E-41AB-ABBA-2966B23A11AF}"/>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i="0" kern="1200" cap="none" spc="0" baseline="0" dirty="0">
                <a:effectLst/>
                <a:latin typeface="+mj-lt"/>
                <a:ea typeface="+mn-ea"/>
                <a:cs typeface="+mn-cs"/>
              </a:rPr>
              <a:t>Lecture summary</a:t>
            </a:r>
          </a:p>
        </p:txBody>
      </p:sp>
      <p:sp>
        <p:nvSpPr>
          <p:cNvPr id="5" name="TextBox 4">
            <a:extLst>
              <a:ext uri="{FF2B5EF4-FFF2-40B4-BE49-F238E27FC236}">
                <a16:creationId xmlns:a16="http://schemas.microsoft.com/office/drawing/2014/main" id="{CDB253D6-A610-4FDC-ADAF-FE16683E609D}"/>
              </a:ext>
            </a:extLst>
          </p:cNvPr>
          <p:cNvSpPr txBox="1"/>
          <p:nvPr/>
        </p:nvSpPr>
        <p:spPr>
          <a:xfrm>
            <a:off x="815502" y="1872185"/>
            <a:ext cx="10560996" cy="4162855"/>
          </a:xfrm>
          <a:prstGeom prst="rect">
            <a:avLst/>
          </a:prstGeom>
        </p:spPr>
        <p:txBody>
          <a:bodyPr vert="horz" lIns="91440" tIns="45720" rIns="91440" bIns="45720" rtlCol="0">
            <a:normAutofit fontScale="92500" lnSpcReduction="10000"/>
          </a:bodyPr>
          <a:lstStyle/>
          <a:p>
            <a:pPr>
              <a:spcAft>
                <a:spcPts val="600"/>
              </a:spcAft>
              <a:buClr>
                <a:schemeClr val="tx1">
                  <a:lumMod val="85000"/>
                  <a:lumOff val="15000"/>
                </a:schemeClr>
              </a:buClr>
            </a:pPr>
            <a:r>
              <a:rPr lang="en-US" dirty="0">
                <a:effectLst/>
              </a:rPr>
              <a:t>The reliance on psychometric testing in recruiting event managers suggests that the event industry still continues to believe in the existence of  personality traits in order to determine leadership potential.  Readers are asked to question this emphasis on personality traits though – if we accept that people are born leaders, then we reject the idea that people’s personalities change and evolve over time.  This means that there is little chance for leadership development. </a:t>
            </a:r>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GB" dirty="0">
                <a:effectLst/>
                <a:latin typeface="Century Gothic" panose="020B0502020202020204" pitchFamily="34" charset="0"/>
                <a:ea typeface="Calibri" panose="020F0502020204030204" pitchFamily="34" charset="0"/>
                <a:cs typeface="Times New Roman" panose="02020603050405020304" pitchFamily="18" charset="0"/>
              </a:rPr>
              <a:t>The second classic approach merges the principles of leadership traits with the actions and behaviours of leaders; it considers what is it that leaders do.  But it still views leadership behaviour through the lens of the individual – it is only the behaviour of the leader that matters.  That said, leadership behaviours still form a large part of the conversations around leadership that happen today.</a:t>
            </a:r>
          </a:p>
          <a:p>
            <a:pPr>
              <a:spcAft>
                <a:spcPts val="600"/>
              </a:spcAft>
              <a:buClr>
                <a:schemeClr val="tx1">
                  <a:lumMod val="85000"/>
                  <a:lumOff val="15000"/>
                </a:schemeClr>
              </a:buClr>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This contingency approach to leadership does recognise that leadership is not solely related to the individual and that other influences should be considered. The issue here, however, is that these theories relate those external influences back to the individual leader, and focus on how he or she reacts to situational variables.  They fail to acknowledge any other relationships that many researchers now feel are vital to effective leadership. </a:t>
            </a:r>
            <a:endParaRPr lang="en-US" dirty="0">
              <a:effectLst/>
            </a:endParaRPr>
          </a:p>
        </p:txBody>
      </p:sp>
      <p:sp>
        <p:nvSpPr>
          <p:cNvPr id="3" name="Footer Placeholder 2">
            <a:extLst>
              <a:ext uri="{FF2B5EF4-FFF2-40B4-BE49-F238E27FC236}">
                <a16:creationId xmlns:a16="http://schemas.microsoft.com/office/drawing/2014/main" id="{2AB7DCDF-F2A6-4A88-A690-A0F1B8E2690F}"/>
              </a:ext>
            </a:extLst>
          </p:cNvPr>
          <p:cNvSpPr>
            <a:spLocks noGrp="1"/>
          </p:cNvSpPr>
          <p:nvPr>
            <p:ph type="ftr" sz="quarter" idx="11"/>
          </p:nvPr>
        </p:nvSpPr>
        <p:spPr>
          <a:xfrm>
            <a:off x="1066800" y="6035040"/>
            <a:ext cx="5816600" cy="365760"/>
          </a:xfrm>
        </p:spPr>
        <p:txBody>
          <a:bodyPr vert="horz" lIns="91440" tIns="45720" rIns="91440" bIns="45720" rtlCol="0" anchor="b">
            <a:normAutofit/>
          </a:bodyPr>
          <a:lstStyle/>
          <a:p>
            <a:pPr>
              <a:spcAft>
                <a:spcPts val="600"/>
              </a:spcAft>
            </a:pPr>
            <a:r>
              <a:rPr lang="en-GB" dirty="0"/>
              <a:t>Event Leadership by Dr Emma Abson</a:t>
            </a:r>
            <a:endParaRPr lang="en-US" dirty="0"/>
          </a:p>
        </p:txBody>
      </p:sp>
    </p:spTree>
    <p:extLst>
      <p:ext uri="{BB962C8B-B14F-4D97-AF65-F5344CB8AC3E}">
        <p14:creationId xmlns:p14="http://schemas.microsoft.com/office/powerpoint/2010/main" val="318850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00" r="-2700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2CBC74-7C3D-4506-B129-EB14B8C82762}"/>
              </a:ext>
            </a:extLst>
          </p:cNvPr>
          <p:cNvSpPr>
            <a:spLocks noGrp="1"/>
          </p:cNvSpPr>
          <p:nvPr>
            <p:ph type="title"/>
          </p:nvPr>
        </p:nvSpPr>
        <p:spPr/>
        <p:txBody>
          <a:bodyPr/>
          <a:lstStyle/>
          <a:p>
            <a:r>
              <a:rPr lang="en-GB" sz="4000" dirty="0">
                <a:effectLst/>
                <a:latin typeface="Century Gothic" panose="020B0502020202020204" pitchFamily="34" charset="0"/>
                <a:ea typeface="Calibri" panose="020F0502020204030204" pitchFamily="34" charset="0"/>
                <a:cs typeface="Times New Roman" panose="02020603050405020304" pitchFamily="18" charset="0"/>
              </a:rPr>
              <a:t>As Stodgill concluded:</a:t>
            </a:r>
            <a:br>
              <a:rPr lang="en-GB" sz="4000" dirty="0">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C9DBA18B-3839-411C-9374-0A2E7AD24838}"/>
              </a:ext>
            </a:extLst>
          </p:cNvPr>
          <p:cNvSpPr>
            <a:spLocks noGrp="1"/>
          </p:cNvSpPr>
          <p:nvPr>
            <p:ph idx="1"/>
          </p:nvPr>
        </p:nvSpPr>
        <p:spPr/>
        <p:txBody>
          <a:bodyPr/>
          <a:lstStyle/>
          <a:p>
            <a:pPr marL="274320" indent="0">
              <a:lnSpc>
                <a:spcPct val="150000"/>
              </a:lnSpc>
              <a:buNone/>
            </a:pPr>
            <a:r>
              <a:rPr lang="en-GB" sz="2800" dirty="0">
                <a:effectLst/>
                <a:latin typeface="Century Gothic" panose="020B0502020202020204" pitchFamily="34" charset="0"/>
                <a:ea typeface="Calibri" panose="020F0502020204030204" pitchFamily="34" charset="0"/>
                <a:cs typeface="Times New Roman" panose="02020603050405020304" pitchFamily="18" charset="0"/>
              </a:rPr>
              <a:t>‘A person does not become a leader by virtue of the possession of some combination of traits, but the pattern of personal characteristics of the leader must bear some relevant relationship to the characteristics, activities and goals of the followers’ (1948:64)</a:t>
            </a:r>
          </a:p>
          <a:p>
            <a:endParaRPr lang="en-GB" dirty="0"/>
          </a:p>
        </p:txBody>
      </p:sp>
      <p:sp>
        <p:nvSpPr>
          <p:cNvPr id="4" name="Footer Placeholder 3">
            <a:extLst>
              <a:ext uri="{FF2B5EF4-FFF2-40B4-BE49-F238E27FC236}">
                <a16:creationId xmlns:a16="http://schemas.microsoft.com/office/drawing/2014/main" id="{B7EFE0DD-F1EB-4E7F-966D-46C8544E8306}"/>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2441534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chor="ctr">
            <a:normAutofit/>
          </a:bodyPr>
          <a:lstStyle/>
          <a:p>
            <a:r>
              <a:rPr lang="en-US" dirty="0"/>
              <a:t>Instructor lecture slides</a:t>
            </a:r>
          </a:p>
        </p:txBody>
      </p:sp>
      <p:sp>
        <p:nvSpPr>
          <p:cNvPr id="4" name="Content Placeholder 3">
            <a:extLst>
              <a:ext uri="{FF2B5EF4-FFF2-40B4-BE49-F238E27FC236}">
                <a16:creationId xmlns:a16="http://schemas.microsoft.com/office/drawing/2014/main" id="{D65C84C8-DBAF-4DAC-B84E-6BCDC7B07C28}"/>
              </a:ext>
            </a:extLst>
          </p:cNvPr>
          <p:cNvSpPr>
            <a:spLocks noGrp="1"/>
          </p:cNvSpPr>
          <p:nvPr>
            <p:ph sz="half" idx="1"/>
          </p:nvPr>
        </p:nvSpPr>
        <p:spPr>
          <a:xfrm>
            <a:off x="1066800" y="2103120"/>
            <a:ext cx="4663440" cy="3749040"/>
          </a:xfrm>
        </p:spPr>
        <p:txBody>
          <a:bodyPr>
            <a:normAutofit/>
          </a:bodyPr>
          <a:lstStyle/>
          <a:p>
            <a:pPr marL="0" indent="0">
              <a:lnSpc>
                <a:spcPct val="100000"/>
              </a:lnSpc>
              <a:buNone/>
            </a:pPr>
            <a:r>
              <a:rPr lang="en-GB" sz="1500" dirty="0">
                <a:effectLst/>
              </a:rPr>
              <a:t>These are the instructor’s lecture slides produced to accompany the book Event Leadership – theory and practice for event management and event tourism, by Emma Abson (with chapter contributions by Miriam Firth and Jane Tattersall), 2021, published by Goodfellow Publishers Ltd. These lecture slides accompanying illustrations are provided by the authors for the private use of instructors using the book Event Leadership.  All the diagrams are copyright protected and should not be circulated beyond the classroom. To further support instructors, there is a set of PowerPoint slides for each lecture available.</a:t>
            </a:r>
          </a:p>
          <a:p>
            <a:pPr>
              <a:lnSpc>
                <a:spcPct val="100000"/>
              </a:lnSpc>
            </a:pPr>
            <a:endParaRPr lang="en-GB" sz="1500" dirty="0"/>
          </a:p>
        </p:txBody>
      </p:sp>
      <p:pic>
        <p:nvPicPr>
          <p:cNvPr id="2050" name="Picture 2" descr="Event Leadership: Theory and Methods for Event Management and Tourism (Events  Management Theory and Methods) by Emma Abson | WHSmith">
            <a:extLst>
              <a:ext uri="{FF2B5EF4-FFF2-40B4-BE49-F238E27FC236}">
                <a16:creationId xmlns:a16="http://schemas.microsoft.com/office/drawing/2014/main" id="{7E656102-7FC6-44A9-8D86-D3177BC8E7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42238" y="2103120"/>
            <a:ext cx="2502484" cy="3749040"/>
          </a:xfrm>
          <a:prstGeom prst="rect">
            <a:avLst/>
          </a:prstGeom>
          <a:solidFill>
            <a:srgbClr val="FFFFFF"/>
          </a:solidFill>
          <a:ln>
            <a:noFill/>
          </a:ln>
        </p:spPr>
      </p:pic>
      <p:sp>
        <p:nvSpPr>
          <p:cNvPr id="6" name="Footer Placeholder 5">
            <a:extLst>
              <a:ext uri="{FF2B5EF4-FFF2-40B4-BE49-F238E27FC236}">
                <a16:creationId xmlns:a16="http://schemas.microsoft.com/office/drawing/2014/main" id="{35D97FFD-ADBE-4187-A6EC-EA2173AFB07A}"/>
              </a:ext>
            </a:extLst>
          </p:cNvPr>
          <p:cNvSpPr>
            <a:spLocks noGrp="1"/>
          </p:cNvSpPr>
          <p:nvPr>
            <p:ph type="ftr" sz="quarter" idx="11"/>
          </p:nvPr>
        </p:nvSpPr>
        <p:spPr>
          <a:xfrm>
            <a:off x="1066800" y="6035040"/>
            <a:ext cx="5816600" cy="365760"/>
          </a:xfrm>
        </p:spPr>
        <p:txBody>
          <a:bodyPr anchor="b">
            <a:normAutofit/>
          </a:bodyPr>
          <a:lstStyle/>
          <a:p>
            <a:pPr>
              <a:spcAft>
                <a:spcPts val="600"/>
              </a:spcAft>
            </a:pPr>
            <a:r>
              <a:rPr lang="en-GB" dirty="0"/>
              <a:t>Event Leadership by Dr Emma Abson</a:t>
            </a:r>
            <a:endParaRPr lang="en-US" dirty="0"/>
          </a:p>
        </p:txBody>
      </p:sp>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2D46E8-2454-4D6F-9B20-19C8E2A089B6}"/>
              </a:ext>
            </a:extLst>
          </p:cNvPr>
          <p:cNvSpPr>
            <a:spLocks noGrp="1"/>
          </p:cNvSpPr>
          <p:nvPr>
            <p:ph type="ctrTitle"/>
          </p:nvPr>
        </p:nvSpPr>
        <p:spPr/>
        <p:txBody>
          <a:bodyPr>
            <a:normAutofit fontScale="90000"/>
          </a:bodyPr>
          <a:lstStyle/>
          <a:p>
            <a:r>
              <a:rPr lang="en-GB" dirty="0"/>
              <a:t>Lecture 2  - classic approaches to leadership</a:t>
            </a:r>
          </a:p>
        </p:txBody>
      </p:sp>
      <p:sp>
        <p:nvSpPr>
          <p:cNvPr id="5" name="Footer Placeholder 4">
            <a:extLst>
              <a:ext uri="{FF2B5EF4-FFF2-40B4-BE49-F238E27FC236}">
                <a16:creationId xmlns:a16="http://schemas.microsoft.com/office/drawing/2014/main" id="{4B4D24AF-B5E9-4F0D-AFFB-3CAB4DF8F616}"/>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35232316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onference room table">
            <a:extLst>
              <a:ext uri="{FF2B5EF4-FFF2-40B4-BE49-F238E27FC236}">
                <a16:creationId xmlns:a16="http://schemas.microsoft.com/office/drawing/2014/main" id="{1FFFAEA1-03C0-4BEF-B1D1-8BABE3C5659D}"/>
              </a:ext>
            </a:extLst>
          </p:cNvPr>
          <p:cNvPicPr>
            <a:picLocks noChangeAspect="1"/>
          </p:cNvPicPr>
          <p:nvPr/>
        </p:nvPicPr>
        <p:blipFill rotWithShape="1">
          <a:blip r:embed="rId2"/>
          <a:srcRect t="5580" r="3" b="1503"/>
          <a:stretch/>
        </p:blipFill>
        <p:spPr>
          <a:xfrm>
            <a:off x="228599" y="237744"/>
            <a:ext cx="7696201" cy="6382512"/>
          </a:xfrm>
          <a:prstGeom prst="rect">
            <a:avLst/>
          </a:prstGeom>
          <a:noFill/>
          <a:ln>
            <a:noFill/>
          </a:ln>
        </p:spPr>
      </p:pic>
      <p:sp>
        <p:nvSpPr>
          <p:cNvPr id="5" name="Footer Placeholder 4">
            <a:extLst>
              <a:ext uri="{FF2B5EF4-FFF2-40B4-BE49-F238E27FC236}">
                <a16:creationId xmlns:a16="http://schemas.microsoft.com/office/drawing/2014/main" id="{4B4D24AF-B5E9-4F0D-AFFB-3CAB4DF8F616}"/>
              </a:ext>
            </a:extLst>
          </p:cNvPr>
          <p:cNvSpPr>
            <a:spLocks noGrp="1"/>
          </p:cNvSpPr>
          <p:nvPr>
            <p:ph type="ftr" sz="quarter" idx="11"/>
          </p:nvPr>
        </p:nvSpPr>
        <p:spPr>
          <a:xfrm>
            <a:off x="612648" y="6035040"/>
            <a:ext cx="4588002" cy="365760"/>
          </a:xfrm>
        </p:spPr>
        <p:txBody>
          <a:bodyPr anchor="b">
            <a:normAutofit/>
          </a:bodyPr>
          <a:lstStyle/>
          <a:p>
            <a:pPr algn="l">
              <a:spcAft>
                <a:spcPts val="600"/>
              </a:spcAft>
            </a:pPr>
            <a:r>
              <a:rPr lang="en-GB" dirty="0"/>
              <a:t>Event Leadership by Dr Emma Abson</a:t>
            </a:r>
            <a:endParaRPr lang="en-US" dirty="0"/>
          </a:p>
        </p:txBody>
      </p:sp>
      <p:sp>
        <p:nvSpPr>
          <p:cNvPr id="6" name="Title 5">
            <a:extLst>
              <a:ext uri="{FF2B5EF4-FFF2-40B4-BE49-F238E27FC236}">
                <a16:creationId xmlns:a16="http://schemas.microsoft.com/office/drawing/2014/main" id="{E12D46E8-2454-4D6F-9B20-19C8E2A089B6}"/>
              </a:ext>
            </a:extLst>
          </p:cNvPr>
          <p:cNvSpPr>
            <a:spLocks noGrp="1"/>
          </p:cNvSpPr>
          <p:nvPr>
            <p:ph type="title"/>
          </p:nvPr>
        </p:nvSpPr>
        <p:spPr>
          <a:xfrm>
            <a:off x="8477250" y="603504"/>
            <a:ext cx="3144774" cy="1645920"/>
          </a:xfrm>
        </p:spPr>
        <p:txBody>
          <a:bodyPr anchor="b">
            <a:normAutofit/>
          </a:bodyPr>
          <a:lstStyle/>
          <a:p>
            <a:pPr>
              <a:lnSpc>
                <a:spcPct val="90000"/>
              </a:lnSpc>
            </a:pPr>
            <a:r>
              <a:rPr lang="en-GB" sz="2700" b="1" dirty="0"/>
              <a:t>Lecture 2  - classic approaches to leadership</a:t>
            </a:r>
          </a:p>
        </p:txBody>
      </p:sp>
      <p:sp>
        <p:nvSpPr>
          <p:cNvPr id="10" name="Text Placeholder 4">
            <a:extLst>
              <a:ext uri="{FF2B5EF4-FFF2-40B4-BE49-F238E27FC236}">
                <a16:creationId xmlns:a16="http://schemas.microsoft.com/office/drawing/2014/main" id="{5EF5B8B9-E540-4717-815B-E3026C1D1E76}"/>
              </a:ext>
            </a:extLst>
          </p:cNvPr>
          <p:cNvSpPr>
            <a:spLocks noGrp="1"/>
          </p:cNvSpPr>
          <p:nvPr>
            <p:ph type="body" sz="half" idx="2"/>
          </p:nvPr>
        </p:nvSpPr>
        <p:spPr>
          <a:xfrm>
            <a:off x="8477250" y="2386584"/>
            <a:ext cx="3144774" cy="3511296"/>
          </a:xfrm>
        </p:spPr>
        <p:txBody>
          <a:bodyPr/>
          <a:lstStyle/>
          <a:p>
            <a:endParaRPr lang="en-US" dirty="0"/>
          </a:p>
        </p:txBody>
      </p:sp>
    </p:spTree>
    <p:extLst>
      <p:ext uri="{BB962C8B-B14F-4D97-AF65-F5344CB8AC3E}">
        <p14:creationId xmlns:p14="http://schemas.microsoft.com/office/powerpoint/2010/main" val="305207669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B67F8F-E4DD-4A22-8315-5B172D77C415}"/>
              </a:ext>
            </a:extLst>
          </p:cNvPr>
          <p:cNvSpPr>
            <a:spLocks noGrp="1"/>
          </p:cNvSpPr>
          <p:nvPr>
            <p:ph type="title"/>
          </p:nvPr>
        </p:nvSpPr>
        <p:spPr>
          <a:xfrm>
            <a:off x="8458200" y="607392"/>
            <a:ext cx="3161963" cy="1645920"/>
          </a:xfrm>
        </p:spPr>
        <p:txBody>
          <a:bodyPr anchor="b">
            <a:normAutofit/>
          </a:bodyPr>
          <a:lstStyle/>
          <a:p>
            <a:r>
              <a:rPr lang="en-GB" dirty="0"/>
              <a:t>Lecture 2 - learning outcomes</a:t>
            </a:r>
          </a:p>
        </p:txBody>
      </p:sp>
      <p:sp>
        <p:nvSpPr>
          <p:cNvPr id="5" name="Footer Placeholder 4">
            <a:extLst>
              <a:ext uri="{FF2B5EF4-FFF2-40B4-BE49-F238E27FC236}">
                <a16:creationId xmlns:a16="http://schemas.microsoft.com/office/drawing/2014/main" id="{B8CCAF4C-A379-40C6-9AD7-A64D3B05B3D0}"/>
              </a:ext>
            </a:extLst>
          </p:cNvPr>
          <p:cNvSpPr>
            <a:spLocks noGrp="1"/>
          </p:cNvSpPr>
          <p:nvPr>
            <p:ph type="ftr" sz="quarter" idx="11"/>
          </p:nvPr>
        </p:nvSpPr>
        <p:spPr>
          <a:xfrm>
            <a:off x="685801" y="6035040"/>
            <a:ext cx="4584700" cy="365760"/>
          </a:xfrm>
        </p:spPr>
        <p:txBody>
          <a:bodyPr anchor="b">
            <a:normAutofit/>
          </a:bodyPr>
          <a:lstStyle/>
          <a:p>
            <a:pPr>
              <a:spcAft>
                <a:spcPts val="600"/>
              </a:spcAft>
            </a:pPr>
            <a:r>
              <a:rPr lang="en-GB" dirty="0"/>
              <a:t>Event Leadership by Dr Emma Abson</a:t>
            </a:r>
            <a:endParaRPr lang="en-US" dirty="0"/>
          </a:p>
        </p:txBody>
      </p:sp>
      <p:graphicFrame>
        <p:nvGraphicFramePr>
          <p:cNvPr id="9" name="Content Placeholder 6">
            <a:extLst>
              <a:ext uri="{FF2B5EF4-FFF2-40B4-BE49-F238E27FC236}">
                <a16:creationId xmlns:a16="http://schemas.microsoft.com/office/drawing/2014/main" id="{C29D2913-B276-4822-93C5-0F4F2CA68820}"/>
              </a:ext>
            </a:extLst>
          </p:cNvPr>
          <p:cNvGraphicFramePr>
            <a:graphicFrameLocks noGrp="1"/>
          </p:cNvGraphicFramePr>
          <p:nvPr>
            <p:ph idx="1"/>
            <p:extLst>
              <p:ext uri="{D42A27DB-BD31-4B8C-83A1-F6EECF244321}">
                <p14:modId xmlns:p14="http://schemas.microsoft.com/office/powerpoint/2010/main" val="1519348005"/>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856451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B97AA6-0058-42FC-8714-6B718BCAEF0D}"/>
              </a:ext>
            </a:extLst>
          </p:cNvPr>
          <p:cNvSpPr>
            <a:spLocks noGrp="1"/>
          </p:cNvSpPr>
          <p:nvPr>
            <p:ph type="title"/>
          </p:nvPr>
        </p:nvSpPr>
        <p:spPr>
          <a:xfrm>
            <a:off x="1066800" y="642594"/>
            <a:ext cx="10058400" cy="1371600"/>
          </a:xfrm>
        </p:spPr>
        <p:txBody>
          <a:bodyPr anchor="ctr">
            <a:normAutofit/>
          </a:bodyPr>
          <a:lstStyle/>
          <a:p>
            <a:r>
              <a:rPr lang="en-GB" dirty="0"/>
              <a:t>Classic approaches to leadership</a:t>
            </a:r>
          </a:p>
        </p:txBody>
      </p:sp>
      <p:pic>
        <p:nvPicPr>
          <p:cNvPr id="6" name="Picture 5" descr="One in a crowd">
            <a:extLst>
              <a:ext uri="{FF2B5EF4-FFF2-40B4-BE49-F238E27FC236}">
                <a16:creationId xmlns:a16="http://schemas.microsoft.com/office/drawing/2014/main" id="{A6CC6208-1892-4E85-AC37-2E4E4884981E}"/>
              </a:ext>
            </a:extLst>
          </p:cNvPr>
          <p:cNvPicPr>
            <a:picLocks noChangeAspect="1"/>
          </p:cNvPicPr>
          <p:nvPr/>
        </p:nvPicPr>
        <p:blipFill rotWithShape="1">
          <a:blip r:embed="rId3"/>
          <a:srcRect l="6707" r="2" b="2"/>
          <a:stretch/>
        </p:blipFill>
        <p:spPr>
          <a:xfrm>
            <a:off x="3701716" y="2103120"/>
            <a:ext cx="4788567" cy="3849624"/>
          </a:xfrm>
          <a:prstGeom prst="rect">
            <a:avLst/>
          </a:prstGeom>
          <a:noFill/>
          <a:ln>
            <a:noFill/>
          </a:ln>
        </p:spPr>
      </p:pic>
      <p:sp>
        <p:nvSpPr>
          <p:cNvPr id="2" name="Footer Placeholder 1">
            <a:extLst>
              <a:ext uri="{FF2B5EF4-FFF2-40B4-BE49-F238E27FC236}">
                <a16:creationId xmlns:a16="http://schemas.microsoft.com/office/drawing/2014/main" id="{8063AE31-276D-4613-9023-2CD39B216991}"/>
              </a:ext>
            </a:extLst>
          </p:cNvPr>
          <p:cNvSpPr>
            <a:spLocks noGrp="1"/>
          </p:cNvSpPr>
          <p:nvPr>
            <p:ph type="ftr" sz="quarter" idx="11"/>
          </p:nvPr>
        </p:nvSpPr>
        <p:spPr>
          <a:xfrm>
            <a:off x="1066800" y="6035040"/>
            <a:ext cx="5816600" cy="365760"/>
          </a:xfrm>
        </p:spPr>
        <p:txBody>
          <a:bodyPr anchor="b">
            <a:normAutofit/>
          </a:bodyPr>
          <a:lstStyle/>
          <a:p>
            <a:pPr>
              <a:spcAft>
                <a:spcPts val="600"/>
              </a:spcAft>
            </a:pPr>
            <a:r>
              <a:rPr lang="en-GB" dirty="0"/>
              <a:t>Event Leadership by Dr Emma Abson</a:t>
            </a:r>
            <a:endParaRPr lang="en-US" dirty="0"/>
          </a:p>
        </p:txBody>
      </p:sp>
    </p:spTree>
    <p:extLst>
      <p:ext uri="{BB962C8B-B14F-4D97-AF65-F5344CB8AC3E}">
        <p14:creationId xmlns:p14="http://schemas.microsoft.com/office/powerpoint/2010/main" val="141206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0AD037-BB49-4A05-B629-7261FB10F697}"/>
              </a:ext>
            </a:extLst>
          </p:cNvPr>
          <p:cNvSpPr>
            <a:spLocks noGrp="1"/>
          </p:cNvSpPr>
          <p:nvPr>
            <p:ph idx="1"/>
          </p:nvPr>
        </p:nvSpPr>
        <p:spPr>
          <a:xfrm>
            <a:off x="856034" y="778213"/>
            <a:ext cx="10269166" cy="5174531"/>
          </a:xfrm>
        </p:spPr>
        <p:txBody>
          <a:bodyPr/>
          <a:lstStyle/>
          <a:p>
            <a:pPr marL="342900" lvl="0" indent="-342900">
              <a:lnSpc>
                <a:spcPct val="150000"/>
              </a:lnSpc>
              <a:buFont typeface="Century Gothic" panose="020B0502020202020204" pitchFamily="34" charset="0"/>
              <a:buChar char="-"/>
            </a:pPr>
            <a:r>
              <a:rPr lang="en-GB" sz="1800" b="1" dirty="0">
                <a:effectLst/>
                <a:latin typeface="Century Gothic" panose="020B0502020202020204" pitchFamily="34" charset="0"/>
                <a:ea typeface="Times New Roman" panose="02020603050405020304" pitchFamily="18" charset="0"/>
                <a:cs typeface="Times New Roman" panose="02020603050405020304" pitchFamily="18" charset="0"/>
              </a:rPr>
              <a:t>People are born to be leaders.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They are genetically disposed to lead and are born with the traits required (Trait theories)</a:t>
            </a:r>
          </a:p>
          <a:p>
            <a:pPr marL="342900" lvl="0" indent="-342900">
              <a:lnSpc>
                <a:spcPct val="150000"/>
              </a:lnSpc>
              <a:buFont typeface="Century Gothic" panose="020B0502020202020204" pitchFamily="34" charset="0"/>
              <a:buChar char="-"/>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It isn’t who people are that make them Great Men</a:t>
            </a:r>
            <a:r>
              <a:rPr lang="en-GB" sz="1800" b="1" dirty="0">
                <a:effectLst/>
                <a:latin typeface="Century Gothic" panose="020B0502020202020204" pitchFamily="34" charset="0"/>
                <a:ea typeface="Times New Roman" panose="02020603050405020304" pitchFamily="18" charset="0"/>
                <a:cs typeface="Times New Roman" panose="02020603050405020304" pitchFamily="18" charset="0"/>
              </a:rPr>
              <a:t>, it’s the way their personality makes them behave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that makes them a leader (Behavioural theory)</a:t>
            </a:r>
          </a:p>
          <a:p>
            <a:pPr marL="342900" lvl="0" indent="-342900">
              <a:lnSpc>
                <a:spcPct val="150000"/>
              </a:lnSpc>
              <a:buFont typeface="Century Gothic" panose="020B0502020202020204" pitchFamily="34" charset="0"/>
              <a:buChar char="-"/>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People are born with leadership traits, and the way they behave is important.  But – and crucially – good leadership requires naturally born </a:t>
            </a:r>
            <a:r>
              <a:rPr lang="en-GB" sz="1800" b="1" dirty="0">
                <a:effectLst/>
                <a:latin typeface="Century Gothic" panose="020B0502020202020204" pitchFamily="34" charset="0"/>
                <a:ea typeface="Times New Roman" panose="02020603050405020304" pitchFamily="18" charset="0"/>
                <a:cs typeface="Times New Roman" panose="02020603050405020304" pitchFamily="18" charset="0"/>
              </a:rPr>
              <a:t>leaders to adapt their leadership style depending on the situation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(Contingency theories)</a:t>
            </a:r>
          </a:p>
          <a:p>
            <a:pPr marL="342900" lvl="0" indent="-342900">
              <a:lnSpc>
                <a:spcPct val="150000"/>
              </a:lnSpc>
              <a:buFont typeface="Century Gothic" panose="020B0502020202020204" pitchFamily="34" charset="0"/>
              <a:buChar char="-"/>
            </a:pPr>
            <a:r>
              <a:rPr lang="en-GB" sz="1800" b="1" dirty="0">
                <a:effectLst/>
                <a:latin typeface="Century Gothic" panose="020B0502020202020204" pitchFamily="34" charset="0"/>
                <a:ea typeface="Times New Roman" panose="02020603050405020304" pitchFamily="18" charset="0"/>
                <a:cs typeface="Times New Roman" panose="02020603050405020304" pitchFamily="18" charset="0"/>
              </a:rPr>
              <a:t>People hold assumptions about other people</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  These assumptions shape their leadership style – if they believe people are lazy and need direction, they will become authoritarian, but if they think that people are capable and self-motivated, they will be more democratic in their leadership approach (Theory X and Y and leadership styles)</a:t>
            </a:r>
          </a:p>
          <a:p>
            <a:endParaRPr lang="en-GB" dirty="0"/>
          </a:p>
        </p:txBody>
      </p:sp>
      <p:sp>
        <p:nvSpPr>
          <p:cNvPr id="4" name="Footer Placeholder 3">
            <a:extLst>
              <a:ext uri="{FF2B5EF4-FFF2-40B4-BE49-F238E27FC236}">
                <a16:creationId xmlns:a16="http://schemas.microsoft.com/office/drawing/2014/main" id="{CBBE0A91-708D-4CDA-BED6-0A7D13DC662B}"/>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207251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a:extLst>
              <a:ext uri="{FF2B5EF4-FFF2-40B4-BE49-F238E27FC236}">
                <a16:creationId xmlns:a16="http://schemas.microsoft.com/office/drawing/2014/main" id="{465C1421-B5D5-434E-85C0-122C7C4295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609" r="18370" b="-1"/>
          <a:stretch/>
        </p:blipFill>
        <p:spPr>
          <a:xfrm>
            <a:off x="228599" y="237744"/>
            <a:ext cx="7696201" cy="6382512"/>
          </a:xfrm>
          <a:prstGeom prst="rect">
            <a:avLst/>
          </a:prstGeom>
          <a:noFill/>
          <a:ln>
            <a:noFill/>
          </a:ln>
        </p:spPr>
      </p:pic>
      <p:sp>
        <p:nvSpPr>
          <p:cNvPr id="4" name="Footer Placeholder 3">
            <a:extLst>
              <a:ext uri="{FF2B5EF4-FFF2-40B4-BE49-F238E27FC236}">
                <a16:creationId xmlns:a16="http://schemas.microsoft.com/office/drawing/2014/main" id="{3160BF4A-163E-4CF3-A6DC-EB5499825574}"/>
              </a:ext>
            </a:extLst>
          </p:cNvPr>
          <p:cNvSpPr>
            <a:spLocks noGrp="1"/>
          </p:cNvSpPr>
          <p:nvPr>
            <p:ph type="ftr" sz="quarter" idx="11"/>
          </p:nvPr>
        </p:nvSpPr>
        <p:spPr>
          <a:xfrm>
            <a:off x="612648" y="6035040"/>
            <a:ext cx="4588002" cy="365760"/>
          </a:xfrm>
        </p:spPr>
        <p:txBody>
          <a:bodyPr anchor="b">
            <a:normAutofit/>
          </a:bodyPr>
          <a:lstStyle/>
          <a:p>
            <a:pPr algn="l">
              <a:spcAft>
                <a:spcPts val="600"/>
              </a:spcAft>
            </a:pPr>
            <a:r>
              <a:rPr lang="en-GB" dirty="0"/>
              <a:t>Event Leadership by Dr Emma Abson</a:t>
            </a:r>
            <a:endParaRPr lang="en-US" dirty="0"/>
          </a:p>
        </p:txBody>
      </p:sp>
      <p:sp>
        <p:nvSpPr>
          <p:cNvPr id="2" name="Title 1">
            <a:extLst>
              <a:ext uri="{FF2B5EF4-FFF2-40B4-BE49-F238E27FC236}">
                <a16:creationId xmlns:a16="http://schemas.microsoft.com/office/drawing/2014/main" id="{B402A5BC-C83A-48D5-B14F-E42FC86FF24E}"/>
              </a:ext>
            </a:extLst>
          </p:cNvPr>
          <p:cNvSpPr>
            <a:spLocks noGrp="1"/>
          </p:cNvSpPr>
          <p:nvPr>
            <p:ph type="title"/>
          </p:nvPr>
        </p:nvSpPr>
        <p:spPr>
          <a:xfrm>
            <a:off x="8477250" y="603504"/>
            <a:ext cx="3144774" cy="1645920"/>
          </a:xfrm>
        </p:spPr>
        <p:txBody>
          <a:bodyPr anchor="b">
            <a:normAutofit/>
          </a:bodyPr>
          <a:lstStyle/>
          <a:p>
            <a:pPr>
              <a:lnSpc>
                <a:spcPct val="90000"/>
              </a:lnSpc>
            </a:pPr>
            <a:r>
              <a:rPr lang="en-GB" sz="2000" b="1" dirty="0">
                <a:effectLst/>
              </a:rPr>
              <a:t>Is there a place for trait and behavioural theory in the contemporary study of events? </a:t>
            </a:r>
            <a:br>
              <a:rPr lang="en-GB" sz="2000" dirty="0">
                <a:effectLst/>
              </a:rPr>
            </a:br>
            <a:endParaRPr lang="en-GB" sz="2000" dirty="0"/>
          </a:p>
        </p:txBody>
      </p:sp>
    </p:spTree>
    <p:extLst>
      <p:ext uri="{BB962C8B-B14F-4D97-AF65-F5344CB8AC3E}">
        <p14:creationId xmlns:p14="http://schemas.microsoft.com/office/powerpoint/2010/main" val="40833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6159F88-1B6A-46BB-A57D-9AFD929CB8F1}"/>
              </a:ext>
            </a:extLst>
          </p:cNvPr>
          <p:cNvSpPr>
            <a:spLocks noGrp="1"/>
          </p:cNvSpPr>
          <p:nvPr>
            <p:ph type="title"/>
          </p:nvPr>
        </p:nvSpPr>
        <p:spPr>
          <a:xfrm>
            <a:off x="1063752" y="1043942"/>
            <a:ext cx="10058400" cy="1371600"/>
          </a:xfrm>
        </p:spPr>
        <p:txBody>
          <a:bodyPr>
            <a:normAutofit fontScale="90000"/>
          </a:bodyPr>
          <a:lstStyle/>
          <a:p>
            <a:r>
              <a:rPr lang="en-GB" sz="3100" b="1" dirty="0">
                <a:effectLst/>
                <a:latin typeface="Century Gothic" panose="020B0502020202020204" pitchFamily="34" charset="0"/>
                <a:ea typeface="Calibri" panose="020F0502020204030204" pitchFamily="34" charset="0"/>
                <a:cs typeface="Times New Roman" panose="02020603050405020304" pitchFamily="18" charset="0"/>
              </a:rPr>
              <a:t>The event manager of a local council is in charge of a local community festival, and needs to manage a range of stakeholders, leading them all to the successful delivery of the event.  The list of stakeholders might look something like this:</a:t>
            </a:r>
            <a:br>
              <a:rPr lang="en-GB" sz="2000" dirty="0">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p:txBody>
      </p:sp>
      <p:sp>
        <p:nvSpPr>
          <p:cNvPr id="7" name="Content Placeholder 6">
            <a:extLst>
              <a:ext uri="{FF2B5EF4-FFF2-40B4-BE49-F238E27FC236}">
                <a16:creationId xmlns:a16="http://schemas.microsoft.com/office/drawing/2014/main" id="{C16708F0-963A-4330-AF89-2406DA5F29F1}"/>
              </a:ext>
            </a:extLst>
          </p:cNvPr>
          <p:cNvSpPr>
            <a:spLocks noGrp="1"/>
          </p:cNvSpPr>
          <p:nvPr>
            <p:ph sz="half" idx="2"/>
          </p:nvPr>
        </p:nvSpPr>
        <p:spPr/>
        <p:txBody>
          <a:bodyPr>
            <a:normAutofit fontScale="25000" lnSpcReduction="20000"/>
          </a:bodyPr>
          <a:lstStyle/>
          <a:p>
            <a:pPr marL="0" indent="0">
              <a:lnSpc>
                <a:spcPct val="150000"/>
              </a:lnSpc>
              <a:buNone/>
            </a:pPr>
            <a:r>
              <a:rPr lang="en-GB" sz="7200" b="1" dirty="0">
                <a:effectLst/>
                <a:latin typeface="Century Gothic" panose="020B0502020202020204" pitchFamily="34" charset="0"/>
                <a:ea typeface="Calibri" panose="020F0502020204030204" pitchFamily="34" charset="0"/>
                <a:cs typeface="Times New Roman" panose="02020603050405020304" pitchFamily="18" charset="0"/>
              </a:rPr>
              <a:t>Internal stakeholders</a:t>
            </a:r>
            <a:endParaRPr lang="en-GB" sz="7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7200" dirty="0">
                <a:effectLst/>
                <a:latin typeface="Century Gothic" panose="020B0502020202020204" pitchFamily="34" charset="0"/>
                <a:ea typeface="Times New Roman" panose="02020603050405020304" pitchFamily="18" charset="0"/>
                <a:cs typeface="Times New Roman" panose="02020603050405020304" pitchFamily="18" charset="0"/>
              </a:rPr>
              <a:t>Your event team at the council</a:t>
            </a:r>
          </a:p>
          <a:p>
            <a:r>
              <a:rPr lang="en-GB" sz="7200" dirty="0">
                <a:effectLst/>
                <a:latin typeface="Century Gothic" panose="020B0502020202020204" pitchFamily="34" charset="0"/>
                <a:ea typeface="Times New Roman" panose="02020603050405020304" pitchFamily="18" charset="0"/>
                <a:cs typeface="Times New Roman" panose="02020603050405020304" pitchFamily="18" charset="0"/>
              </a:rPr>
              <a:t>Sponsors of the event</a:t>
            </a:r>
          </a:p>
          <a:p>
            <a:r>
              <a:rPr lang="en-GB" sz="7200" dirty="0">
                <a:effectLst/>
                <a:latin typeface="Century Gothic" panose="020B0502020202020204" pitchFamily="34" charset="0"/>
                <a:ea typeface="Times New Roman" panose="02020603050405020304" pitchFamily="18" charset="0"/>
                <a:cs typeface="Times New Roman" panose="02020603050405020304" pitchFamily="18" charset="0"/>
              </a:rPr>
              <a:t>The council leadership team</a:t>
            </a:r>
          </a:p>
          <a:p>
            <a:r>
              <a:rPr lang="en-GB" sz="7200" dirty="0">
                <a:effectLst/>
                <a:latin typeface="Century Gothic" panose="020B0502020202020204" pitchFamily="34" charset="0"/>
                <a:ea typeface="Times New Roman" panose="02020603050405020304" pitchFamily="18" charset="0"/>
                <a:cs typeface="Times New Roman" panose="02020603050405020304" pitchFamily="18" charset="0"/>
              </a:rPr>
              <a:t>The council marketing team</a:t>
            </a:r>
          </a:p>
          <a:p>
            <a:r>
              <a:rPr lang="en-GB" sz="7200" dirty="0">
                <a:effectLst/>
                <a:latin typeface="Century Gothic" panose="020B0502020202020204" pitchFamily="34" charset="0"/>
                <a:ea typeface="Times New Roman" panose="02020603050405020304" pitchFamily="18" charset="0"/>
                <a:cs typeface="Times New Roman" panose="02020603050405020304" pitchFamily="18" charset="0"/>
              </a:rPr>
              <a:t>The stall holders at the event</a:t>
            </a:r>
          </a:p>
          <a:p>
            <a:r>
              <a:rPr lang="en-GB" sz="7200" dirty="0">
                <a:effectLst/>
                <a:latin typeface="Century Gothic" panose="020B0502020202020204" pitchFamily="34" charset="0"/>
                <a:ea typeface="Times New Roman" panose="02020603050405020304" pitchFamily="18" charset="0"/>
                <a:cs typeface="Times New Roman" panose="02020603050405020304" pitchFamily="18" charset="0"/>
              </a:rPr>
              <a:t>Supplier networks</a:t>
            </a:r>
          </a:p>
          <a:p>
            <a:pPr>
              <a:lnSpc>
                <a:spcPct val="107000"/>
              </a:lnSpc>
              <a:spcAft>
                <a:spcPts val="800"/>
              </a:spcAft>
            </a:pPr>
            <a:r>
              <a:rPr lang="en-GB" sz="7200" dirty="0">
                <a:effectLst/>
                <a:latin typeface="Century Gothic" panose="020B0502020202020204" pitchFamily="34" charset="0"/>
                <a:ea typeface="Times New Roman" panose="02020603050405020304" pitchFamily="18" charset="0"/>
                <a:cs typeface="Times New Roman" panose="02020603050405020304" pitchFamily="18" charset="0"/>
              </a:rPr>
              <a:t>Council staff responsible for licensing / road closures etc.</a:t>
            </a:r>
          </a:p>
          <a:p>
            <a:endParaRPr lang="en-GB" dirty="0"/>
          </a:p>
        </p:txBody>
      </p:sp>
      <p:sp>
        <p:nvSpPr>
          <p:cNvPr id="13" name="Content Placeholder 12">
            <a:extLst>
              <a:ext uri="{FF2B5EF4-FFF2-40B4-BE49-F238E27FC236}">
                <a16:creationId xmlns:a16="http://schemas.microsoft.com/office/drawing/2014/main" id="{3F432C1C-41E4-4136-81B3-3760C295B7FD}"/>
              </a:ext>
            </a:extLst>
          </p:cNvPr>
          <p:cNvSpPr>
            <a:spLocks noGrp="1"/>
          </p:cNvSpPr>
          <p:nvPr>
            <p:ph sz="quarter" idx="4"/>
          </p:nvPr>
        </p:nvSpPr>
        <p:spPr>
          <a:xfrm>
            <a:off x="6092952" y="2415542"/>
            <a:ext cx="5388864" cy="3311057"/>
          </a:xfrm>
        </p:spPr>
        <p:txBody>
          <a:bodyPr>
            <a:normAutofit fontScale="25000" lnSpcReduction="20000"/>
          </a:bodyPr>
          <a:lstStyle/>
          <a:p>
            <a:pPr>
              <a:lnSpc>
                <a:spcPct val="107000"/>
              </a:lnSpc>
              <a:spcAft>
                <a:spcPts val="800"/>
              </a:spcAft>
            </a:pPr>
            <a:r>
              <a:rPr lang="en-GB" sz="6400" b="1" dirty="0">
                <a:effectLst/>
                <a:latin typeface="Century Gothic" panose="020B0502020202020204" pitchFamily="34" charset="0"/>
                <a:ea typeface="Calibri" panose="020F0502020204030204" pitchFamily="34" charset="0"/>
                <a:cs typeface="Times New Roman" panose="02020603050405020304" pitchFamily="18" charset="0"/>
              </a:rPr>
              <a:t>External stakeholders</a:t>
            </a:r>
            <a:endParaRPr lang="en-GB" sz="64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6400" dirty="0">
                <a:effectLst/>
                <a:latin typeface="Century Gothic" panose="020B0502020202020204" pitchFamily="34" charset="0"/>
                <a:ea typeface="Times New Roman" panose="02020603050405020304" pitchFamily="18" charset="0"/>
                <a:cs typeface="Times New Roman" panose="02020603050405020304" pitchFamily="18" charset="0"/>
              </a:rPr>
              <a:t>The attendees from the local community (who can be further divided, depending on their specific wants, needs and motivations)</a:t>
            </a:r>
          </a:p>
          <a:p>
            <a:pPr>
              <a:lnSpc>
                <a:spcPct val="107000"/>
              </a:lnSpc>
              <a:spcAft>
                <a:spcPts val="800"/>
              </a:spcAft>
            </a:pPr>
            <a:r>
              <a:rPr lang="en-GB" sz="6400" dirty="0">
                <a:effectLst/>
                <a:latin typeface="Century Gothic" panose="020B0502020202020204" pitchFamily="34" charset="0"/>
                <a:ea typeface="Times New Roman" panose="02020603050405020304" pitchFamily="18" charset="0"/>
                <a:cs typeface="Times New Roman" panose="02020603050405020304" pitchFamily="18" charset="0"/>
              </a:rPr>
              <a:t>Police &amp; transport networks</a:t>
            </a:r>
          </a:p>
          <a:p>
            <a:pPr>
              <a:lnSpc>
                <a:spcPct val="107000"/>
              </a:lnSpc>
              <a:spcAft>
                <a:spcPts val="800"/>
              </a:spcAft>
            </a:pPr>
            <a:r>
              <a:rPr lang="en-GB" sz="6400" dirty="0">
                <a:effectLst/>
                <a:latin typeface="Century Gothic" panose="020B0502020202020204" pitchFamily="34" charset="0"/>
                <a:ea typeface="Times New Roman" panose="02020603050405020304" pitchFamily="18" charset="0"/>
                <a:cs typeface="Times New Roman" panose="02020603050405020304" pitchFamily="18" charset="0"/>
              </a:rPr>
              <a:t>Local businesses</a:t>
            </a:r>
          </a:p>
          <a:p>
            <a:pPr>
              <a:lnSpc>
                <a:spcPct val="107000"/>
              </a:lnSpc>
              <a:spcAft>
                <a:spcPts val="800"/>
              </a:spcAft>
            </a:pPr>
            <a:r>
              <a:rPr lang="en-GB" sz="6400" dirty="0">
                <a:effectLst/>
                <a:latin typeface="Century Gothic" panose="020B0502020202020204" pitchFamily="34" charset="0"/>
                <a:ea typeface="Times New Roman" panose="02020603050405020304" pitchFamily="18" charset="0"/>
                <a:cs typeface="Times New Roman" panose="02020603050405020304" pitchFamily="18" charset="0"/>
              </a:rPr>
              <a:t>Local transport hubs</a:t>
            </a:r>
          </a:p>
          <a:p>
            <a:pPr>
              <a:lnSpc>
                <a:spcPct val="107000"/>
              </a:lnSpc>
              <a:spcAft>
                <a:spcPts val="800"/>
              </a:spcAft>
            </a:pPr>
            <a:r>
              <a:rPr lang="en-GB" sz="6400" dirty="0">
                <a:effectLst/>
                <a:latin typeface="Century Gothic" panose="020B0502020202020204" pitchFamily="34" charset="0"/>
                <a:ea typeface="Times New Roman" panose="02020603050405020304" pitchFamily="18" charset="0"/>
                <a:cs typeface="Times New Roman" panose="02020603050405020304" pitchFamily="18" charset="0"/>
              </a:rPr>
              <a:t>The local community (who can be divided multiple times, depending on their interest in your event)</a:t>
            </a:r>
          </a:p>
          <a:p>
            <a:pPr>
              <a:lnSpc>
                <a:spcPct val="107000"/>
              </a:lnSpc>
              <a:spcAft>
                <a:spcPts val="800"/>
              </a:spcAft>
            </a:pPr>
            <a:r>
              <a:rPr lang="en-GB" sz="6400" dirty="0">
                <a:effectLst/>
                <a:latin typeface="Century Gothic" panose="020B0502020202020204" pitchFamily="34" charset="0"/>
                <a:ea typeface="Times New Roman" panose="02020603050405020304" pitchFamily="18" charset="0"/>
                <a:cs typeface="Times New Roman" panose="02020603050405020304" pitchFamily="18" charset="0"/>
              </a:rPr>
              <a:t>Local news agencies (including papers, social media etc)</a:t>
            </a:r>
          </a:p>
          <a:p>
            <a:endParaRPr lang="en-GB" dirty="0"/>
          </a:p>
        </p:txBody>
      </p:sp>
      <p:sp>
        <p:nvSpPr>
          <p:cNvPr id="3" name="Footer Placeholder 2">
            <a:extLst>
              <a:ext uri="{FF2B5EF4-FFF2-40B4-BE49-F238E27FC236}">
                <a16:creationId xmlns:a16="http://schemas.microsoft.com/office/drawing/2014/main" id="{139DC157-B60E-4A98-9566-3D4406728276}"/>
              </a:ext>
            </a:extLst>
          </p:cNvPr>
          <p:cNvSpPr>
            <a:spLocks noGrp="1"/>
          </p:cNvSpPr>
          <p:nvPr>
            <p:ph type="ftr" sz="quarter" idx="11"/>
          </p:nvPr>
        </p:nvSpPr>
        <p:spPr/>
        <p:txBody>
          <a:bodyPr/>
          <a:lstStyle/>
          <a:p>
            <a:pPr algn="l"/>
            <a:r>
              <a:rPr lang="en-GB" dirty="0"/>
              <a:t>Event Leadership by Dr Emma Abson</a:t>
            </a:r>
            <a:endParaRPr lang="en-US" dirty="0"/>
          </a:p>
        </p:txBody>
      </p:sp>
    </p:spTree>
    <p:extLst>
      <p:ext uri="{BB962C8B-B14F-4D97-AF65-F5344CB8AC3E}">
        <p14:creationId xmlns:p14="http://schemas.microsoft.com/office/powerpoint/2010/main" val="4042555618"/>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{78EEA730-9990-41AA-93C5-C6C40C7800C0}tf78438558_win32</Template>
  <TotalTime>470</TotalTime>
  <Words>1394</Words>
  <Application>Microsoft Office PowerPoint</Application>
  <PresentationFormat>Widescreen</PresentationFormat>
  <Paragraphs>71</Paragraphs>
  <Slides>12</Slides>
  <Notes>6</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Century Gothic</vt:lpstr>
      <vt:lpstr>Garamond</vt:lpstr>
      <vt:lpstr>SavonVTI</vt:lpstr>
      <vt:lpstr>Event leadership  theory and practice for Event management and event tourism </vt:lpstr>
      <vt:lpstr>Instructor lecture slides</vt:lpstr>
      <vt:lpstr>Lecture 2  - classic approaches to leadership</vt:lpstr>
      <vt:lpstr>Lecture 2  - classic approaches to leadership</vt:lpstr>
      <vt:lpstr>Lecture 2 - learning outcomes</vt:lpstr>
      <vt:lpstr>Classic approaches to leadership</vt:lpstr>
      <vt:lpstr>PowerPoint Presentation</vt:lpstr>
      <vt:lpstr>Is there a place for trait and behavioural theory in the contemporary study of events?  </vt:lpstr>
      <vt:lpstr>The event manager of a local council is in charge of a local community festival, and needs to manage a range of stakeholders, leading them all to the successful delivery of the event.  The list of stakeholders might look something like this: </vt:lpstr>
      <vt:lpstr>How do you lead such a diverse group of people / organisations?</vt:lpstr>
      <vt:lpstr>Lecture summary</vt:lpstr>
      <vt:lpstr>As Stodgill concluded: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leadership  theory and practice for Event management and event tourism</dc:title>
  <dc:creator>Abson, Emma</dc:creator>
  <cp:lastModifiedBy>Sally North</cp:lastModifiedBy>
  <cp:revision>6</cp:revision>
  <dcterms:created xsi:type="dcterms:W3CDTF">2021-03-26T10:08:41Z</dcterms:created>
  <dcterms:modified xsi:type="dcterms:W3CDTF">2021-04-09T14:40:39Z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